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7" r:id="rId3"/>
    <p:sldId id="258" r:id="rId4"/>
    <p:sldId id="280" r:id="rId5"/>
    <p:sldId id="259" r:id="rId6"/>
    <p:sldId id="281" r:id="rId7"/>
    <p:sldId id="279" r:id="rId8"/>
    <p:sldId id="283"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DEFB2E-6E32-55A9-E47D-97E5117F8F5D}" v="2" dt="2023-11-30T18:15:47.181"/>
    <p1510:client id="{6B32D5D7-D624-5F4E-B30E-4E0C3B212AC1}" v="1" dt="2023-11-30T16:13:26.095"/>
    <p1510:client id="{7F5616DE-3A22-4693-8D11-26C67E39D9D2}" v="1" dt="2023-12-01T01:15:15.507"/>
    <p1510:client id="{81C9D26A-1C8F-F14C-827A-0B7E1CC12A31}" v="25" dt="2023-12-01T14:15:44.5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38"/>
    <p:restoredTop sz="91446"/>
  </p:normalViewPr>
  <p:slideViewPr>
    <p:cSldViewPr snapToGrid="0">
      <p:cViewPr varScale="1">
        <p:scale>
          <a:sx n="75" d="100"/>
          <a:sy n="75" d="100"/>
        </p:scale>
        <p:origin x="148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 Duff" userId="f4ad5819-85ea-472a-bfec-2f46662765f0" providerId="ADAL" clId="{6B32D5D7-D624-5F4E-B30E-4E0C3B212AC1}"/>
    <pc:docChg chg="custSel addSld delSld modSld sldOrd">
      <pc:chgData name="Jay Duff" userId="f4ad5819-85ea-472a-bfec-2f46662765f0" providerId="ADAL" clId="{6B32D5D7-D624-5F4E-B30E-4E0C3B212AC1}" dt="2023-11-30T16:40:32.805" v="612" actId="20577"/>
      <pc:docMkLst>
        <pc:docMk/>
      </pc:docMkLst>
      <pc:sldChg chg="modSp mod">
        <pc:chgData name="Jay Duff" userId="f4ad5819-85ea-472a-bfec-2f46662765f0" providerId="ADAL" clId="{6B32D5D7-D624-5F4E-B30E-4E0C3B212AC1}" dt="2023-11-30T16:12:56.905" v="32" actId="20577"/>
        <pc:sldMkLst>
          <pc:docMk/>
          <pc:sldMk cId="102999211" sldId="256"/>
        </pc:sldMkLst>
        <pc:spChg chg="mod">
          <ac:chgData name="Jay Duff" userId="f4ad5819-85ea-472a-bfec-2f46662765f0" providerId="ADAL" clId="{6B32D5D7-D624-5F4E-B30E-4E0C3B212AC1}" dt="2023-11-30T16:12:56.905" v="32" actId="20577"/>
          <ac:spMkLst>
            <pc:docMk/>
            <pc:sldMk cId="102999211" sldId="256"/>
            <ac:spMk id="3" creationId="{70A8C540-7DD9-EDBC-5571-1539DEEC480E}"/>
          </ac:spMkLst>
        </pc:spChg>
      </pc:sldChg>
      <pc:sldChg chg="modSp del mod">
        <pc:chgData name="Jay Duff" userId="f4ad5819-85ea-472a-bfec-2f46662765f0" providerId="ADAL" clId="{6B32D5D7-D624-5F4E-B30E-4E0C3B212AC1}" dt="2023-11-30T16:17:34.988" v="245" actId="2696"/>
        <pc:sldMkLst>
          <pc:docMk/>
          <pc:sldMk cId="4090721796" sldId="257"/>
        </pc:sldMkLst>
        <pc:spChg chg="mod">
          <ac:chgData name="Jay Duff" userId="f4ad5819-85ea-472a-bfec-2f46662765f0" providerId="ADAL" clId="{6B32D5D7-D624-5F4E-B30E-4E0C3B212AC1}" dt="2023-11-30T16:17:14.555" v="243" actId="20577"/>
          <ac:spMkLst>
            <pc:docMk/>
            <pc:sldMk cId="4090721796" sldId="257"/>
            <ac:spMk id="2" creationId="{3B1A3A8B-D5CE-4B7C-03DC-47A1A3B2F657}"/>
          </ac:spMkLst>
        </pc:spChg>
      </pc:sldChg>
      <pc:sldChg chg="modSp mod ord">
        <pc:chgData name="Jay Duff" userId="f4ad5819-85ea-472a-bfec-2f46662765f0" providerId="ADAL" clId="{6B32D5D7-D624-5F4E-B30E-4E0C3B212AC1}" dt="2023-11-30T16:16:44.743" v="227" actId="20577"/>
        <pc:sldMkLst>
          <pc:docMk/>
          <pc:sldMk cId="2126777833" sldId="258"/>
        </pc:sldMkLst>
        <pc:spChg chg="mod">
          <ac:chgData name="Jay Duff" userId="f4ad5819-85ea-472a-bfec-2f46662765f0" providerId="ADAL" clId="{6B32D5D7-D624-5F4E-B30E-4E0C3B212AC1}" dt="2023-11-30T16:14:34.570" v="58" actId="20577"/>
          <ac:spMkLst>
            <pc:docMk/>
            <pc:sldMk cId="2126777833" sldId="258"/>
            <ac:spMk id="2" creationId="{2ACA7AC1-5205-61F9-8303-068905ECCFDB}"/>
          </ac:spMkLst>
        </pc:spChg>
        <pc:spChg chg="mod">
          <ac:chgData name="Jay Duff" userId="f4ad5819-85ea-472a-bfec-2f46662765f0" providerId="ADAL" clId="{6B32D5D7-D624-5F4E-B30E-4E0C3B212AC1}" dt="2023-11-30T16:16:44.743" v="227" actId="20577"/>
          <ac:spMkLst>
            <pc:docMk/>
            <pc:sldMk cId="2126777833" sldId="258"/>
            <ac:spMk id="3" creationId="{0A8469E5-8203-C9B4-39E4-AA7A0CD18536}"/>
          </ac:spMkLst>
        </pc:spChg>
      </pc:sldChg>
      <pc:sldChg chg="modSp mod ord">
        <pc:chgData name="Jay Duff" userId="f4ad5819-85ea-472a-bfec-2f46662765f0" providerId="ADAL" clId="{6B32D5D7-D624-5F4E-B30E-4E0C3B212AC1}" dt="2023-11-30T16:19:52.895" v="397" actId="20577"/>
        <pc:sldMkLst>
          <pc:docMk/>
          <pc:sldMk cId="2939208811" sldId="259"/>
        </pc:sldMkLst>
        <pc:spChg chg="mod">
          <ac:chgData name="Jay Duff" userId="f4ad5819-85ea-472a-bfec-2f46662765f0" providerId="ADAL" clId="{6B32D5D7-D624-5F4E-B30E-4E0C3B212AC1}" dt="2023-11-30T16:18:34.983" v="260" actId="20577"/>
          <ac:spMkLst>
            <pc:docMk/>
            <pc:sldMk cId="2939208811" sldId="259"/>
            <ac:spMk id="2" creationId="{2ACA7AC1-5205-61F9-8303-068905ECCFDB}"/>
          </ac:spMkLst>
        </pc:spChg>
        <pc:spChg chg="mod">
          <ac:chgData name="Jay Duff" userId="f4ad5819-85ea-472a-bfec-2f46662765f0" providerId="ADAL" clId="{6B32D5D7-D624-5F4E-B30E-4E0C3B212AC1}" dt="2023-11-30T16:19:52.895" v="397" actId="20577"/>
          <ac:spMkLst>
            <pc:docMk/>
            <pc:sldMk cId="2939208811" sldId="259"/>
            <ac:spMk id="3" creationId="{0A8469E5-8203-C9B4-39E4-AA7A0CD18536}"/>
          </ac:spMkLst>
        </pc:spChg>
      </pc:sldChg>
      <pc:sldChg chg="del">
        <pc:chgData name="Jay Duff" userId="f4ad5819-85ea-472a-bfec-2f46662765f0" providerId="ADAL" clId="{6B32D5D7-D624-5F4E-B30E-4E0C3B212AC1}" dt="2023-11-30T16:17:37.729" v="248" actId="2696"/>
        <pc:sldMkLst>
          <pc:docMk/>
          <pc:sldMk cId="2557090384" sldId="260"/>
        </pc:sldMkLst>
      </pc:sldChg>
      <pc:sldChg chg="del">
        <pc:chgData name="Jay Duff" userId="f4ad5819-85ea-472a-bfec-2f46662765f0" providerId="ADAL" clId="{6B32D5D7-D624-5F4E-B30E-4E0C3B212AC1}" dt="2023-11-30T16:17:38.286" v="249" actId="2696"/>
        <pc:sldMkLst>
          <pc:docMk/>
          <pc:sldMk cId="1907944471" sldId="261"/>
        </pc:sldMkLst>
      </pc:sldChg>
      <pc:sldChg chg="del">
        <pc:chgData name="Jay Duff" userId="f4ad5819-85ea-472a-bfec-2f46662765f0" providerId="ADAL" clId="{6B32D5D7-D624-5F4E-B30E-4E0C3B212AC1}" dt="2023-11-30T16:17:38.930" v="250" actId="2696"/>
        <pc:sldMkLst>
          <pc:docMk/>
          <pc:sldMk cId="3675306734" sldId="262"/>
        </pc:sldMkLst>
      </pc:sldChg>
      <pc:sldChg chg="del">
        <pc:chgData name="Jay Duff" userId="f4ad5819-85ea-472a-bfec-2f46662765f0" providerId="ADAL" clId="{6B32D5D7-D624-5F4E-B30E-4E0C3B212AC1}" dt="2023-11-30T16:17:36.822" v="246" actId="2696"/>
        <pc:sldMkLst>
          <pc:docMk/>
          <pc:sldMk cId="1864731432" sldId="271"/>
        </pc:sldMkLst>
      </pc:sldChg>
      <pc:sldChg chg="del">
        <pc:chgData name="Jay Duff" userId="f4ad5819-85ea-472a-bfec-2f46662765f0" providerId="ADAL" clId="{6B32D5D7-D624-5F4E-B30E-4E0C3B212AC1}" dt="2023-11-30T16:17:37.282" v="247" actId="2696"/>
        <pc:sldMkLst>
          <pc:docMk/>
          <pc:sldMk cId="2396543525" sldId="275"/>
        </pc:sldMkLst>
      </pc:sldChg>
      <pc:sldChg chg="delSp add setBg delDesignElem">
        <pc:chgData name="Jay Duff" userId="f4ad5819-85ea-472a-bfec-2f46662765f0" providerId="ADAL" clId="{6B32D5D7-D624-5F4E-B30E-4E0C3B212AC1}" dt="2023-11-30T16:13:26.085" v="34"/>
        <pc:sldMkLst>
          <pc:docMk/>
          <pc:sldMk cId="586494324" sldId="278"/>
        </pc:sldMkLst>
        <pc:spChg chg="del">
          <ac:chgData name="Jay Duff" userId="f4ad5819-85ea-472a-bfec-2f46662765f0" providerId="ADAL" clId="{6B32D5D7-D624-5F4E-B30E-4E0C3B212AC1}" dt="2023-11-30T16:13:26.085" v="34"/>
          <ac:spMkLst>
            <pc:docMk/>
            <pc:sldMk cId="586494324" sldId="278"/>
            <ac:spMk id="11" creationId="{01520B72-94C4-4ABB-AC64-A3382705BE06}"/>
          </ac:spMkLst>
        </pc:spChg>
        <pc:spChg chg="del">
          <ac:chgData name="Jay Duff" userId="f4ad5819-85ea-472a-bfec-2f46662765f0" providerId="ADAL" clId="{6B32D5D7-D624-5F4E-B30E-4E0C3B212AC1}" dt="2023-11-30T16:13:26.085" v="34"/>
          <ac:spMkLst>
            <pc:docMk/>
            <pc:sldMk cId="586494324" sldId="278"/>
            <ac:spMk id="12" creationId="{9A64CBFD-D6E8-4E6A-8F66-1948BED33157}"/>
          </ac:spMkLst>
        </pc:spChg>
      </pc:sldChg>
      <pc:sldChg chg="modSp add mod">
        <pc:chgData name="Jay Duff" userId="f4ad5819-85ea-472a-bfec-2f46662765f0" providerId="ADAL" clId="{6B32D5D7-D624-5F4E-B30E-4E0C3B212AC1}" dt="2023-11-30T16:40:32.805" v="612" actId="20577"/>
        <pc:sldMkLst>
          <pc:docMk/>
          <pc:sldMk cId="3604346057" sldId="279"/>
        </pc:sldMkLst>
        <pc:spChg chg="mod">
          <ac:chgData name="Jay Duff" userId="f4ad5819-85ea-472a-bfec-2f46662765f0" providerId="ADAL" clId="{6B32D5D7-D624-5F4E-B30E-4E0C3B212AC1}" dt="2023-11-30T16:20:50.757" v="430" actId="20577"/>
          <ac:spMkLst>
            <pc:docMk/>
            <pc:sldMk cId="3604346057" sldId="279"/>
            <ac:spMk id="2" creationId="{2ACA7AC1-5205-61F9-8303-068905ECCFDB}"/>
          </ac:spMkLst>
        </pc:spChg>
        <pc:spChg chg="mod">
          <ac:chgData name="Jay Duff" userId="f4ad5819-85ea-472a-bfec-2f46662765f0" providerId="ADAL" clId="{6B32D5D7-D624-5F4E-B30E-4E0C3B212AC1}" dt="2023-11-30T16:40:32.805" v="612" actId="20577"/>
          <ac:spMkLst>
            <pc:docMk/>
            <pc:sldMk cId="3604346057" sldId="279"/>
            <ac:spMk id="3" creationId="{0A8469E5-8203-C9B4-39E4-AA7A0CD18536}"/>
          </ac:spMkLst>
        </pc:spChg>
      </pc:sldChg>
    </pc:docChg>
  </pc:docChgLst>
  <pc:docChgLst>
    <pc:chgData name="Jay Duff" userId="f4ad5819-85ea-472a-bfec-2f46662765f0" providerId="ADAL" clId="{81C9D26A-1C8F-F14C-827A-0B7E1CC12A31}"/>
    <pc:docChg chg="undo custSel addSld delSld modSld sldOrd">
      <pc:chgData name="Jay Duff" userId="f4ad5819-85ea-472a-bfec-2f46662765f0" providerId="ADAL" clId="{81C9D26A-1C8F-F14C-827A-0B7E1CC12A31}" dt="2023-12-01T14:19:03.984" v="951" actId="20577"/>
      <pc:docMkLst>
        <pc:docMk/>
      </pc:docMkLst>
      <pc:sldChg chg="addSp modSp mod setBg setClrOvrMap">
        <pc:chgData name="Jay Duff" userId="f4ad5819-85ea-472a-bfec-2f46662765f0" providerId="ADAL" clId="{81C9D26A-1C8F-F14C-827A-0B7E1CC12A31}" dt="2023-11-30T19:35:15.557" v="706" actId="1076"/>
        <pc:sldMkLst>
          <pc:docMk/>
          <pc:sldMk cId="2126777833" sldId="258"/>
        </pc:sldMkLst>
        <pc:spChg chg="mod">
          <ac:chgData name="Jay Duff" userId="f4ad5819-85ea-472a-bfec-2f46662765f0" providerId="ADAL" clId="{81C9D26A-1C8F-F14C-827A-0B7E1CC12A31}" dt="2023-11-30T19:08:37.726" v="464" actId="26606"/>
          <ac:spMkLst>
            <pc:docMk/>
            <pc:sldMk cId="2126777833" sldId="258"/>
            <ac:spMk id="2" creationId="{2ACA7AC1-5205-61F9-8303-068905ECCFDB}"/>
          </ac:spMkLst>
        </pc:spChg>
        <pc:spChg chg="mod">
          <ac:chgData name="Jay Duff" userId="f4ad5819-85ea-472a-bfec-2f46662765f0" providerId="ADAL" clId="{81C9D26A-1C8F-F14C-827A-0B7E1CC12A31}" dt="2023-11-30T19:35:15.557" v="706" actId="1076"/>
          <ac:spMkLst>
            <pc:docMk/>
            <pc:sldMk cId="2126777833" sldId="258"/>
            <ac:spMk id="3" creationId="{0A8469E5-8203-C9B4-39E4-AA7A0CD18536}"/>
          </ac:spMkLst>
        </pc:spChg>
        <pc:spChg chg="add">
          <ac:chgData name="Jay Duff" userId="f4ad5819-85ea-472a-bfec-2f46662765f0" providerId="ADAL" clId="{81C9D26A-1C8F-F14C-827A-0B7E1CC12A31}" dt="2023-11-30T19:08:37.726" v="464" actId="26606"/>
          <ac:spMkLst>
            <pc:docMk/>
            <pc:sldMk cId="2126777833" sldId="258"/>
            <ac:spMk id="9" creationId="{39EE869B-085D-43B3-AED8-9B065561249F}"/>
          </ac:spMkLst>
        </pc:spChg>
        <pc:spChg chg="add">
          <ac:chgData name="Jay Duff" userId="f4ad5819-85ea-472a-bfec-2f46662765f0" providerId="ADAL" clId="{81C9D26A-1C8F-F14C-827A-0B7E1CC12A31}" dt="2023-11-30T19:08:37.726" v="464" actId="26606"/>
          <ac:spMkLst>
            <pc:docMk/>
            <pc:sldMk cId="2126777833" sldId="258"/>
            <ac:spMk id="11" creationId="{C54E744A-A072-47AF-981A-37186176C2CC}"/>
          </ac:spMkLst>
        </pc:spChg>
        <pc:spChg chg="add">
          <ac:chgData name="Jay Duff" userId="f4ad5819-85ea-472a-bfec-2f46662765f0" providerId="ADAL" clId="{81C9D26A-1C8F-F14C-827A-0B7E1CC12A31}" dt="2023-11-30T19:08:37.726" v="464" actId="26606"/>
          <ac:spMkLst>
            <pc:docMk/>
            <pc:sldMk cId="2126777833" sldId="258"/>
            <ac:spMk id="13" creationId="{F0254341-1068-4FB7-8AEF-220C6EB4101F}"/>
          </ac:spMkLst>
        </pc:spChg>
        <pc:picChg chg="mod ord">
          <ac:chgData name="Jay Duff" userId="f4ad5819-85ea-472a-bfec-2f46662765f0" providerId="ADAL" clId="{81C9D26A-1C8F-F14C-827A-0B7E1CC12A31}" dt="2023-11-30T19:08:37.726" v="464" actId="26606"/>
          <ac:picMkLst>
            <pc:docMk/>
            <pc:sldMk cId="2126777833" sldId="258"/>
            <ac:picMk id="4" creationId="{8D1DD190-5942-A63E-4D9C-7A00DEC5AD26}"/>
          </ac:picMkLst>
        </pc:picChg>
      </pc:sldChg>
      <pc:sldChg chg="addSp delSp modSp mod setBg setClrOvrMap">
        <pc:chgData name="Jay Duff" userId="f4ad5819-85ea-472a-bfec-2f46662765f0" providerId="ADAL" clId="{81C9D26A-1C8F-F14C-827A-0B7E1CC12A31}" dt="2023-12-01T13:44:22.034" v="769" actId="207"/>
        <pc:sldMkLst>
          <pc:docMk/>
          <pc:sldMk cId="2939208811" sldId="259"/>
        </pc:sldMkLst>
        <pc:spChg chg="mod">
          <ac:chgData name="Jay Duff" userId="f4ad5819-85ea-472a-bfec-2f46662765f0" providerId="ADAL" clId="{81C9D26A-1C8F-F14C-827A-0B7E1CC12A31}" dt="2023-11-30T19:08:05.477" v="463" actId="26606"/>
          <ac:spMkLst>
            <pc:docMk/>
            <pc:sldMk cId="2939208811" sldId="259"/>
            <ac:spMk id="2" creationId="{2ACA7AC1-5205-61F9-8303-068905ECCFDB}"/>
          </ac:spMkLst>
        </pc:spChg>
        <pc:spChg chg="mod">
          <ac:chgData name="Jay Duff" userId="f4ad5819-85ea-472a-bfec-2f46662765f0" providerId="ADAL" clId="{81C9D26A-1C8F-F14C-827A-0B7E1CC12A31}" dt="2023-12-01T13:44:22.034" v="769" actId="207"/>
          <ac:spMkLst>
            <pc:docMk/>
            <pc:sldMk cId="2939208811" sldId="259"/>
            <ac:spMk id="3" creationId="{0A8469E5-8203-C9B4-39E4-AA7A0CD18536}"/>
          </ac:spMkLst>
        </pc:spChg>
        <pc:spChg chg="add">
          <ac:chgData name="Jay Duff" userId="f4ad5819-85ea-472a-bfec-2f46662765f0" providerId="ADAL" clId="{81C9D26A-1C8F-F14C-827A-0B7E1CC12A31}" dt="2023-11-30T19:08:05.477" v="463" actId="26606"/>
          <ac:spMkLst>
            <pc:docMk/>
            <pc:sldMk cId="2939208811" sldId="259"/>
            <ac:spMk id="1031" creationId="{39EE869B-085D-43B3-AED8-9B065561249F}"/>
          </ac:spMkLst>
        </pc:spChg>
        <pc:spChg chg="add">
          <ac:chgData name="Jay Duff" userId="f4ad5819-85ea-472a-bfec-2f46662765f0" providerId="ADAL" clId="{81C9D26A-1C8F-F14C-827A-0B7E1CC12A31}" dt="2023-11-30T19:08:05.477" v="463" actId="26606"/>
          <ac:spMkLst>
            <pc:docMk/>
            <pc:sldMk cId="2939208811" sldId="259"/>
            <ac:spMk id="1033" creationId="{C54E744A-A072-47AF-981A-37186176C2CC}"/>
          </ac:spMkLst>
        </pc:spChg>
        <pc:spChg chg="add">
          <ac:chgData name="Jay Duff" userId="f4ad5819-85ea-472a-bfec-2f46662765f0" providerId="ADAL" clId="{81C9D26A-1C8F-F14C-827A-0B7E1CC12A31}" dt="2023-11-30T19:08:05.477" v="463" actId="26606"/>
          <ac:spMkLst>
            <pc:docMk/>
            <pc:sldMk cId="2939208811" sldId="259"/>
            <ac:spMk id="1035" creationId="{F0254341-1068-4FB7-8AEF-220C6EB4101F}"/>
          </ac:spMkLst>
        </pc:spChg>
        <pc:picChg chg="del">
          <ac:chgData name="Jay Duff" userId="f4ad5819-85ea-472a-bfec-2f46662765f0" providerId="ADAL" clId="{81C9D26A-1C8F-F14C-827A-0B7E1CC12A31}" dt="2023-11-30T19:03:58.259" v="457" actId="478"/>
          <ac:picMkLst>
            <pc:docMk/>
            <pc:sldMk cId="2939208811" sldId="259"/>
            <ac:picMk id="4" creationId="{8D1DD190-5942-A63E-4D9C-7A00DEC5AD26}"/>
          </ac:picMkLst>
        </pc:picChg>
        <pc:picChg chg="add mod ord">
          <ac:chgData name="Jay Duff" userId="f4ad5819-85ea-472a-bfec-2f46662765f0" providerId="ADAL" clId="{81C9D26A-1C8F-F14C-827A-0B7E1CC12A31}" dt="2023-11-30T19:08:05.477" v="463" actId="26606"/>
          <ac:picMkLst>
            <pc:docMk/>
            <pc:sldMk cId="2939208811" sldId="259"/>
            <ac:picMk id="1026" creationId="{22F5FDCA-E4E6-1DDD-0B1B-00AF3C4FFCC3}"/>
          </ac:picMkLst>
        </pc:picChg>
      </pc:sldChg>
      <pc:sldChg chg="addSp delSp modSp add mod setBg">
        <pc:chgData name="Jay Duff" userId="f4ad5819-85ea-472a-bfec-2f46662765f0" providerId="ADAL" clId="{81C9D26A-1C8F-F14C-827A-0B7E1CC12A31}" dt="2023-12-01T14:19:03.984" v="951" actId="20577"/>
        <pc:sldMkLst>
          <pc:docMk/>
          <pc:sldMk cId="1501938065" sldId="262"/>
        </pc:sldMkLst>
        <pc:spChg chg="mod ord">
          <ac:chgData name="Jay Duff" userId="f4ad5819-85ea-472a-bfec-2f46662765f0" providerId="ADAL" clId="{81C9D26A-1C8F-F14C-827A-0B7E1CC12A31}" dt="2023-12-01T14:17:45.859" v="909" actId="26606"/>
          <ac:spMkLst>
            <pc:docMk/>
            <pc:sldMk cId="1501938065" sldId="262"/>
            <ac:spMk id="2" creationId="{2ACA7AC1-5205-61F9-8303-068905ECCFDB}"/>
          </ac:spMkLst>
        </pc:spChg>
        <pc:spChg chg="del">
          <ac:chgData name="Jay Duff" userId="f4ad5819-85ea-472a-bfec-2f46662765f0" providerId="ADAL" clId="{81C9D26A-1C8F-F14C-827A-0B7E1CC12A31}" dt="2023-11-30T19:38:18.296" v="762" actId="478"/>
          <ac:spMkLst>
            <pc:docMk/>
            <pc:sldMk cId="1501938065" sldId="262"/>
            <ac:spMk id="3" creationId="{0A8469E5-8203-C9B4-39E4-AA7A0CD18536}"/>
          </ac:spMkLst>
        </pc:spChg>
        <pc:spChg chg="add mod">
          <ac:chgData name="Jay Duff" userId="f4ad5819-85ea-472a-bfec-2f46662765f0" providerId="ADAL" clId="{81C9D26A-1C8F-F14C-827A-0B7E1CC12A31}" dt="2023-12-01T14:19:03.984" v="951" actId="20577"/>
          <ac:spMkLst>
            <pc:docMk/>
            <pc:sldMk cId="1501938065" sldId="262"/>
            <ac:spMk id="3" creationId="{F0271823-0ED3-62B9-CBFE-4C14FC63DCEB}"/>
          </ac:spMkLst>
        </pc:spChg>
        <pc:spChg chg="add del mod">
          <ac:chgData name="Jay Duff" userId="f4ad5819-85ea-472a-bfec-2f46662765f0" providerId="ADAL" clId="{81C9D26A-1C8F-F14C-827A-0B7E1CC12A31}" dt="2023-11-30T19:38:20.897" v="763" actId="478"/>
          <ac:spMkLst>
            <pc:docMk/>
            <pc:sldMk cId="1501938065" sldId="262"/>
            <ac:spMk id="6" creationId="{8EAB7524-9223-10B7-8BC0-0CAC4573292B}"/>
          </ac:spMkLst>
        </pc:spChg>
        <pc:spChg chg="add del">
          <ac:chgData name="Jay Duff" userId="f4ad5819-85ea-472a-bfec-2f46662765f0" providerId="ADAL" clId="{81C9D26A-1C8F-F14C-827A-0B7E1CC12A31}" dt="2023-12-01T14:17:30.749" v="904" actId="26606"/>
          <ac:spMkLst>
            <pc:docMk/>
            <pc:sldMk cId="1501938065" sldId="262"/>
            <ac:spMk id="7175" creationId="{1A44C337-3893-4B29-A265-B1329150B6AA}"/>
          </ac:spMkLst>
        </pc:spChg>
        <pc:spChg chg="add del">
          <ac:chgData name="Jay Duff" userId="f4ad5819-85ea-472a-bfec-2f46662765f0" providerId="ADAL" clId="{81C9D26A-1C8F-F14C-827A-0B7E1CC12A31}" dt="2023-12-01T14:17:30.749" v="904" actId="26606"/>
          <ac:spMkLst>
            <pc:docMk/>
            <pc:sldMk cId="1501938065" sldId="262"/>
            <ac:spMk id="7205" creationId="{AA5CD610-ED7C-4CED-A9A1-174432C88AF8}"/>
          </ac:spMkLst>
        </pc:spChg>
        <pc:spChg chg="add del">
          <ac:chgData name="Jay Duff" userId="f4ad5819-85ea-472a-bfec-2f46662765f0" providerId="ADAL" clId="{81C9D26A-1C8F-F14C-827A-0B7E1CC12A31}" dt="2023-12-01T14:17:30.749" v="904" actId="26606"/>
          <ac:spMkLst>
            <pc:docMk/>
            <pc:sldMk cId="1501938065" sldId="262"/>
            <ac:spMk id="7207" creationId="{0C4379BF-8C7A-480A-BC36-DA55D92A9356}"/>
          </ac:spMkLst>
        </pc:spChg>
        <pc:spChg chg="add del">
          <ac:chgData name="Jay Duff" userId="f4ad5819-85ea-472a-bfec-2f46662765f0" providerId="ADAL" clId="{81C9D26A-1C8F-F14C-827A-0B7E1CC12A31}" dt="2023-12-01T14:17:37.071" v="906" actId="26606"/>
          <ac:spMkLst>
            <pc:docMk/>
            <pc:sldMk cId="1501938065" sldId="262"/>
            <ac:spMk id="7209" creationId="{2B258D2B-6AC3-4B3A-A87C-FD7E6517826E}"/>
          </ac:spMkLst>
        </pc:spChg>
        <pc:spChg chg="add del">
          <ac:chgData name="Jay Duff" userId="f4ad5819-85ea-472a-bfec-2f46662765f0" providerId="ADAL" clId="{81C9D26A-1C8F-F14C-827A-0B7E1CC12A31}" dt="2023-12-01T14:17:37.071" v="906" actId="26606"/>
          <ac:spMkLst>
            <pc:docMk/>
            <pc:sldMk cId="1501938065" sldId="262"/>
            <ac:spMk id="7210" creationId="{8D55DD8B-9BF9-4B91-A22D-2D3F2AEFF189}"/>
          </ac:spMkLst>
        </pc:spChg>
        <pc:spChg chg="add del">
          <ac:chgData name="Jay Duff" userId="f4ad5819-85ea-472a-bfec-2f46662765f0" providerId="ADAL" clId="{81C9D26A-1C8F-F14C-827A-0B7E1CC12A31}" dt="2023-12-01T14:17:45.850" v="908" actId="26606"/>
          <ac:spMkLst>
            <pc:docMk/>
            <pc:sldMk cId="1501938065" sldId="262"/>
            <ac:spMk id="7212" creationId="{1A44C337-3893-4B29-A265-B1329150B6AA}"/>
          </ac:spMkLst>
        </pc:spChg>
        <pc:spChg chg="add del">
          <ac:chgData name="Jay Duff" userId="f4ad5819-85ea-472a-bfec-2f46662765f0" providerId="ADAL" clId="{81C9D26A-1C8F-F14C-827A-0B7E1CC12A31}" dt="2023-12-01T14:17:45.850" v="908" actId="26606"/>
          <ac:spMkLst>
            <pc:docMk/>
            <pc:sldMk cId="1501938065" sldId="262"/>
            <ac:spMk id="7215" creationId="{AA5CD610-ED7C-4CED-A9A1-174432C88AF8}"/>
          </ac:spMkLst>
        </pc:spChg>
        <pc:spChg chg="add del">
          <ac:chgData name="Jay Duff" userId="f4ad5819-85ea-472a-bfec-2f46662765f0" providerId="ADAL" clId="{81C9D26A-1C8F-F14C-827A-0B7E1CC12A31}" dt="2023-12-01T14:17:45.850" v="908" actId="26606"/>
          <ac:spMkLst>
            <pc:docMk/>
            <pc:sldMk cId="1501938065" sldId="262"/>
            <ac:spMk id="7216" creationId="{0C4379BF-8C7A-480A-BC36-DA55D92A9356}"/>
          </ac:spMkLst>
        </pc:spChg>
        <pc:spChg chg="add">
          <ac:chgData name="Jay Duff" userId="f4ad5819-85ea-472a-bfec-2f46662765f0" providerId="ADAL" clId="{81C9D26A-1C8F-F14C-827A-0B7E1CC12A31}" dt="2023-12-01T14:17:45.859" v="909" actId="26606"/>
          <ac:spMkLst>
            <pc:docMk/>
            <pc:sldMk cId="1501938065" sldId="262"/>
            <ac:spMk id="7218" creationId="{93262980-E907-4930-9E6E-3DC2025CE757}"/>
          </ac:spMkLst>
        </pc:spChg>
        <pc:spChg chg="add">
          <ac:chgData name="Jay Duff" userId="f4ad5819-85ea-472a-bfec-2f46662765f0" providerId="ADAL" clId="{81C9D26A-1C8F-F14C-827A-0B7E1CC12A31}" dt="2023-12-01T14:17:45.859" v="909" actId="26606"/>
          <ac:spMkLst>
            <pc:docMk/>
            <pc:sldMk cId="1501938065" sldId="262"/>
            <ac:spMk id="7219" creationId="{AFD53EBD-B361-45AD-8ABF-9270B20B4AFE}"/>
          </ac:spMkLst>
        </pc:spChg>
        <pc:spChg chg="add">
          <ac:chgData name="Jay Duff" userId="f4ad5819-85ea-472a-bfec-2f46662765f0" providerId="ADAL" clId="{81C9D26A-1C8F-F14C-827A-0B7E1CC12A31}" dt="2023-12-01T14:17:45.859" v="909" actId="26606"/>
          <ac:spMkLst>
            <pc:docMk/>
            <pc:sldMk cId="1501938065" sldId="262"/>
            <ac:spMk id="7220" creationId="{DA1A4CE7-6399-4B37-ACE2-CFC4B4077B51}"/>
          </ac:spMkLst>
        </pc:spChg>
        <pc:grpChg chg="add del">
          <ac:chgData name="Jay Duff" userId="f4ad5819-85ea-472a-bfec-2f46662765f0" providerId="ADAL" clId="{81C9D26A-1C8F-F14C-827A-0B7E1CC12A31}" dt="2023-12-01T14:17:30.749" v="904" actId="26606"/>
          <ac:grpSpMkLst>
            <pc:docMk/>
            <pc:sldMk cId="1501938065" sldId="262"/>
            <ac:grpSpMk id="7177" creationId="{81E0B358-1267-4844-8B3D-B7A279B4175A}"/>
          </ac:grpSpMkLst>
        </pc:grpChg>
        <pc:grpChg chg="add del">
          <ac:chgData name="Jay Duff" userId="f4ad5819-85ea-472a-bfec-2f46662765f0" providerId="ADAL" clId="{81C9D26A-1C8F-F14C-827A-0B7E1CC12A31}" dt="2023-12-01T14:17:30.749" v="904" actId="26606"/>
          <ac:grpSpMkLst>
            <pc:docMk/>
            <pc:sldMk cId="1501938065" sldId="262"/>
            <ac:grpSpMk id="7191" creationId="{AF44CA9C-80E8-44E1-A79C-D6EBFC73BCA0}"/>
          </ac:grpSpMkLst>
        </pc:grpChg>
        <pc:grpChg chg="add del">
          <ac:chgData name="Jay Duff" userId="f4ad5819-85ea-472a-bfec-2f46662765f0" providerId="ADAL" clId="{81C9D26A-1C8F-F14C-827A-0B7E1CC12A31}" dt="2023-12-01T14:17:45.850" v="908" actId="26606"/>
          <ac:grpSpMkLst>
            <pc:docMk/>
            <pc:sldMk cId="1501938065" sldId="262"/>
            <ac:grpSpMk id="7213" creationId="{81E0B358-1267-4844-8B3D-B7A279B4175A}"/>
          </ac:grpSpMkLst>
        </pc:grpChg>
        <pc:grpChg chg="add del">
          <ac:chgData name="Jay Duff" userId="f4ad5819-85ea-472a-bfec-2f46662765f0" providerId="ADAL" clId="{81C9D26A-1C8F-F14C-827A-0B7E1CC12A31}" dt="2023-12-01T14:17:45.850" v="908" actId="26606"/>
          <ac:grpSpMkLst>
            <pc:docMk/>
            <pc:sldMk cId="1501938065" sldId="262"/>
            <ac:grpSpMk id="7214" creationId="{AF44CA9C-80E8-44E1-A79C-D6EBFC73BCA0}"/>
          </ac:grpSpMkLst>
        </pc:grpChg>
        <pc:picChg chg="del">
          <ac:chgData name="Jay Duff" userId="f4ad5819-85ea-472a-bfec-2f46662765f0" providerId="ADAL" clId="{81C9D26A-1C8F-F14C-827A-0B7E1CC12A31}" dt="2023-11-30T19:38:22.788" v="764" actId="478"/>
          <ac:picMkLst>
            <pc:docMk/>
            <pc:sldMk cId="1501938065" sldId="262"/>
            <ac:picMk id="4" creationId="{1A5EE548-55BA-715E-4E9E-900E619229CA}"/>
          </ac:picMkLst>
        </pc:picChg>
        <pc:picChg chg="add mod ord">
          <ac:chgData name="Jay Duff" userId="f4ad5819-85ea-472a-bfec-2f46662765f0" providerId="ADAL" clId="{81C9D26A-1C8F-F14C-827A-0B7E1CC12A31}" dt="2023-12-01T14:17:45.859" v="909" actId="26606"/>
          <ac:picMkLst>
            <pc:docMk/>
            <pc:sldMk cId="1501938065" sldId="262"/>
            <ac:picMk id="7170" creationId="{5FE35963-D7AB-7E8E-2126-9C115B90ACD4}"/>
          </ac:picMkLst>
        </pc:picChg>
      </pc:sldChg>
      <pc:sldChg chg="delSp add ord setBg delDesignElem">
        <pc:chgData name="Jay Duff" userId="f4ad5819-85ea-472a-bfec-2f46662765f0" providerId="ADAL" clId="{81C9D26A-1C8F-F14C-827A-0B7E1CC12A31}" dt="2023-11-30T18:22:06.836" v="3" actId="20578"/>
        <pc:sldMkLst>
          <pc:docMk/>
          <pc:sldMk cId="693740402" sldId="267"/>
        </pc:sldMkLst>
        <pc:spChg chg="del">
          <ac:chgData name="Jay Duff" userId="f4ad5819-85ea-472a-bfec-2f46662765f0" providerId="ADAL" clId="{81C9D26A-1C8F-F14C-827A-0B7E1CC12A31}" dt="2023-11-30T18:22:04.790" v="2"/>
          <ac:spMkLst>
            <pc:docMk/>
            <pc:sldMk cId="693740402" sldId="267"/>
            <ac:spMk id="15" creationId="{54EEEBD9-D37D-42B9-BE64-2C102B1D6E09}"/>
          </ac:spMkLst>
        </pc:spChg>
        <pc:spChg chg="del">
          <ac:chgData name="Jay Duff" userId="f4ad5819-85ea-472a-bfec-2f46662765f0" providerId="ADAL" clId="{81C9D26A-1C8F-F14C-827A-0B7E1CC12A31}" dt="2023-11-30T18:22:04.790" v="2"/>
          <ac:spMkLst>
            <pc:docMk/>
            <pc:sldMk cId="693740402" sldId="267"/>
            <ac:spMk id="17" creationId="{A2F47212-081A-4E41-8623-C5BD41ADDCA9}"/>
          </ac:spMkLst>
        </pc:spChg>
      </pc:sldChg>
      <pc:sldChg chg="del">
        <pc:chgData name="Jay Duff" userId="f4ad5819-85ea-472a-bfec-2f46662765f0" providerId="ADAL" clId="{81C9D26A-1C8F-F14C-827A-0B7E1CC12A31}" dt="2023-11-30T18:21:56.659" v="0" actId="2696"/>
        <pc:sldMkLst>
          <pc:docMk/>
          <pc:sldMk cId="586494324" sldId="278"/>
        </pc:sldMkLst>
      </pc:sldChg>
      <pc:sldChg chg="addSp delSp modSp mod setBg">
        <pc:chgData name="Jay Duff" userId="f4ad5819-85ea-472a-bfec-2f46662765f0" providerId="ADAL" clId="{81C9D26A-1C8F-F14C-827A-0B7E1CC12A31}" dt="2023-12-01T14:07:36.853" v="780" actId="207"/>
        <pc:sldMkLst>
          <pc:docMk/>
          <pc:sldMk cId="3604346057" sldId="279"/>
        </pc:sldMkLst>
        <pc:spChg chg="mod">
          <ac:chgData name="Jay Duff" userId="f4ad5819-85ea-472a-bfec-2f46662765f0" providerId="ADAL" clId="{81C9D26A-1C8F-F14C-827A-0B7E1CC12A31}" dt="2023-11-30T19:29:23.707" v="645" actId="20577"/>
          <ac:spMkLst>
            <pc:docMk/>
            <pc:sldMk cId="3604346057" sldId="279"/>
            <ac:spMk id="2" creationId="{2ACA7AC1-5205-61F9-8303-068905ECCFDB}"/>
          </ac:spMkLst>
        </pc:spChg>
        <pc:spChg chg="mod ord">
          <ac:chgData name="Jay Duff" userId="f4ad5819-85ea-472a-bfec-2f46662765f0" providerId="ADAL" clId="{81C9D26A-1C8F-F14C-827A-0B7E1CC12A31}" dt="2023-12-01T14:07:36.853" v="780" actId="207"/>
          <ac:spMkLst>
            <pc:docMk/>
            <pc:sldMk cId="3604346057" sldId="279"/>
            <ac:spMk id="3" creationId="{0A8469E5-8203-C9B4-39E4-AA7A0CD18536}"/>
          </ac:spMkLst>
        </pc:spChg>
        <pc:spChg chg="mod">
          <ac:chgData name="Jay Duff" userId="f4ad5819-85ea-472a-bfec-2f46662765f0" providerId="ADAL" clId="{81C9D26A-1C8F-F14C-827A-0B7E1CC12A31}" dt="2023-12-01T14:07:01.929" v="776" actId="1076"/>
          <ac:spMkLst>
            <pc:docMk/>
            <pc:sldMk cId="3604346057" sldId="279"/>
            <ac:spMk id="4" creationId="{A9B199EC-266E-1C68-CB56-7461081443D3}"/>
          </ac:spMkLst>
        </pc:spChg>
        <pc:spChg chg="add">
          <ac:chgData name="Jay Duff" userId="f4ad5819-85ea-472a-bfec-2f46662765f0" providerId="ADAL" clId="{81C9D26A-1C8F-F14C-827A-0B7E1CC12A31}" dt="2023-11-30T19:29:08.642" v="622" actId="26606"/>
          <ac:spMkLst>
            <pc:docMk/>
            <pc:sldMk cId="3604346057" sldId="279"/>
            <ac:spMk id="2054" creationId="{23C7736A-5A08-4021-9AB6-390DFF506AA8}"/>
          </ac:spMkLst>
        </pc:spChg>
        <pc:spChg chg="add del">
          <ac:chgData name="Jay Duff" userId="f4ad5819-85ea-472a-bfec-2f46662765f0" providerId="ADAL" clId="{81C9D26A-1C8F-F14C-827A-0B7E1CC12A31}" dt="2023-11-30T19:21:08.082" v="491" actId="26606"/>
          <ac:spMkLst>
            <pc:docMk/>
            <pc:sldMk cId="3604346057" sldId="279"/>
            <ac:spMk id="2055" creationId="{1A44C337-3893-4B29-A265-B1329150B6AA}"/>
          </ac:spMkLst>
        </pc:spChg>
        <pc:spChg chg="add">
          <ac:chgData name="Jay Duff" userId="f4ad5819-85ea-472a-bfec-2f46662765f0" providerId="ADAL" clId="{81C9D26A-1C8F-F14C-827A-0B7E1CC12A31}" dt="2023-11-30T19:29:08.642" v="622" actId="26606"/>
          <ac:spMkLst>
            <pc:docMk/>
            <pc:sldMk cId="3604346057" sldId="279"/>
            <ac:spMk id="2059" creationId="{433DF4D3-8A35-461A-ABE0-F56B78A1371F}"/>
          </ac:spMkLst>
        </pc:spChg>
        <pc:spChg chg="add del">
          <ac:chgData name="Jay Duff" userId="f4ad5819-85ea-472a-bfec-2f46662765f0" providerId="ADAL" clId="{81C9D26A-1C8F-F14C-827A-0B7E1CC12A31}" dt="2023-11-30T19:21:08.082" v="491" actId="26606"/>
          <ac:spMkLst>
            <pc:docMk/>
            <pc:sldMk cId="3604346057" sldId="279"/>
            <ac:spMk id="2085" creationId="{AA5CD610-ED7C-4CED-A9A1-174432C88AF8}"/>
          </ac:spMkLst>
        </pc:spChg>
        <pc:spChg chg="add del">
          <ac:chgData name="Jay Duff" userId="f4ad5819-85ea-472a-bfec-2f46662765f0" providerId="ADAL" clId="{81C9D26A-1C8F-F14C-827A-0B7E1CC12A31}" dt="2023-11-30T19:21:08.082" v="491" actId="26606"/>
          <ac:spMkLst>
            <pc:docMk/>
            <pc:sldMk cId="3604346057" sldId="279"/>
            <ac:spMk id="2087" creationId="{0C4379BF-8C7A-480A-BC36-DA55D92A9356}"/>
          </ac:spMkLst>
        </pc:spChg>
        <pc:grpChg chg="add del">
          <ac:chgData name="Jay Duff" userId="f4ad5819-85ea-472a-bfec-2f46662765f0" providerId="ADAL" clId="{81C9D26A-1C8F-F14C-827A-0B7E1CC12A31}" dt="2023-11-30T19:21:08.082" v="491" actId="26606"/>
          <ac:grpSpMkLst>
            <pc:docMk/>
            <pc:sldMk cId="3604346057" sldId="279"/>
            <ac:grpSpMk id="2057" creationId="{81E0B358-1267-4844-8B3D-B7A279B4175A}"/>
          </ac:grpSpMkLst>
        </pc:grpChg>
        <pc:grpChg chg="add del">
          <ac:chgData name="Jay Duff" userId="f4ad5819-85ea-472a-bfec-2f46662765f0" providerId="ADAL" clId="{81C9D26A-1C8F-F14C-827A-0B7E1CC12A31}" dt="2023-11-30T19:21:08.082" v="491" actId="26606"/>
          <ac:grpSpMkLst>
            <pc:docMk/>
            <pc:sldMk cId="3604346057" sldId="279"/>
            <ac:grpSpMk id="2071" creationId="{AF44CA9C-80E8-44E1-A79C-D6EBFC73BCA0}"/>
          </ac:grpSpMkLst>
        </pc:grpChg>
        <pc:picChg chg="del">
          <ac:chgData name="Jay Duff" userId="f4ad5819-85ea-472a-bfec-2f46662765f0" providerId="ADAL" clId="{81C9D26A-1C8F-F14C-827A-0B7E1CC12A31}" dt="2023-11-30T19:20:53.913" v="488" actId="478"/>
          <ac:picMkLst>
            <pc:docMk/>
            <pc:sldMk cId="3604346057" sldId="279"/>
            <ac:picMk id="4" creationId="{8D1DD190-5942-A63E-4D9C-7A00DEC5AD26}"/>
          </ac:picMkLst>
        </pc:picChg>
        <pc:picChg chg="add del mod">
          <ac:chgData name="Jay Duff" userId="f4ad5819-85ea-472a-bfec-2f46662765f0" providerId="ADAL" clId="{81C9D26A-1C8F-F14C-827A-0B7E1CC12A31}" dt="2023-11-30T19:21:14.447" v="492"/>
          <ac:picMkLst>
            <pc:docMk/>
            <pc:sldMk cId="3604346057" sldId="279"/>
            <ac:picMk id="2050" creationId="{E9737EE7-7F68-F4CA-C01F-A5FBD2FF51C8}"/>
          </ac:picMkLst>
        </pc:picChg>
        <pc:picChg chg="add mod ord">
          <ac:chgData name="Jay Duff" userId="f4ad5819-85ea-472a-bfec-2f46662765f0" providerId="ADAL" clId="{81C9D26A-1C8F-F14C-827A-0B7E1CC12A31}" dt="2023-11-30T19:29:08.642" v="622" actId="26606"/>
          <ac:picMkLst>
            <pc:docMk/>
            <pc:sldMk cId="3604346057" sldId="279"/>
            <ac:picMk id="2052" creationId="{D9DBACFA-AA83-6A38-D5BC-9A5CDAFB2F5E}"/>
          </ac:picMkLst>
        </pc:picChg>
      </pc:sldChg>
      <pc:sldChg chg="addSp modSp add mod setBg setClrOvrMap">
        <pc:chgData name="Jay Duff" userId="f4ad5819-85ea-472a-bfec-2f46662765f0" providerId="ADAL" clId="{81C9D26A-1C8F-F14C-827A-0B7E1CC12A31}" dt="2023-11-30T19:35:34.490" v="709" actId="1076"/>
        <pc:sldMkLst>
          <pc:docMk/>
          <pc:sldMk cId="1495919941" sldId="280"/>
        </pc:sldMkLst>
        <pc:spChg chg="mod">
          <ac:chgData name="Jay Duff" userId="f4ad5819-85ea-472a-bfec-2f46662765f0" providerId="ADAL" clId="{81C9D26A-1C8F-F14C-827A-0B7E1CC12A31}" dt="2023-11-30T19:08:43.790" v="465" actId="26606"/>
          <ac:spMkLst>
            <pc:docMk/>
            <pc:sldMk cId="1495919941" sldId="280"/>
            <ac:spMk id="2" creationId="{2ACA7AC1-5205-61F9-8303-068905ECCFDB}"/>
          </ac:spMkLst>
        </pc:spChg>
        <pc:spChg chg="mod">
          <ac:chgData name="Jay Duff" userId="f4ad5819-85ea-472a-bfec-2f46662765f0" providerId="ADAL" clId="{81C9D26A-1C8F-F14C-827A-0B7E1CC12A31}" dt="2023-11-30T19:35:34.490" v="709" actId="1076"/>
          <ac:spMkLst>
            <pc:docMk/>
            <pc:sldMk cId="1495919941" sldId="280"/>
            <ac:spMk id="3" creationId="{0A8469E5-8203-C9B4-39E4-AA7A0CD18536}"/>
          </ac:spMkLst>
        </pc:spChg>
        <pc:spChg chg="add">
          <ac:chgData name="Jay Duff" userId="f4ad5819-85ea-472a-bfec-2f46662765f0" providerId="ADAL" clId="{81C9D26A-1C8F-F14C-827A-0B7E1CC12A31}" dt="2023-11-30T19:08:43.790" v="465" actId="26606"/>
          <ac:spMkLst>
            <pc:docMk/>
            <pc:sldMk cId="1495919941" sldId="280"/>
            <ac:spMk id="9" creationId="{39EE869B-085D-43B3-AED8-9B065561249F}"/>
          </ac:spMkLst>
        </pc:spChg>
        <pc:spChg chg="add">
          <ac:chgData name="Jay Duff" userId="f4ad5819-85ea-472a-bfec-2f46662765f0" providerId="ADAL" clId="{81C9D26A-1C8F-F14C-827A-0B7E1CC12A31}" dt="2023-11-30T19:08:43.790" v="465" actId="26606"/>
          <ac:spMkLst>
            <pc:docMk/>
            <pc:sldMk cId="1495919941" sldId="280"/>
            <ac:spMk id="11" creationId="{C54E744A-A072-47AF-981A-37186176C2CC}"/>
          </ac:spMkLst>
        </pc:spChg>
        <pc:spChg chg="add">
          <ac:chgData name="Jay Duff" userId="f4ad5819-85ea-472a-bfec-2f46662765f0" providerId="ADAL" clId="{81C9D26A-1C8F-F14C-827A-0B7E1CC12A31}" dt="2023-11-30T19:08:43.790" v="465" actId="26606"/>
          <ac:spMkLst>
            <pc:docMk/>
            <pc:sldMk cId="1495919941" sldId="280"/>
            <ac:spMk id="13" creationId="{F0254341-1068-4FB7-8AEF-220C6EB4101F}"/>
          </ac:spMkLst>
        </pc:spChg>
        <pc:picChg chg="mod ord">
          <ac:chgData name="Jay Duff" userId="f4ad5819-85ea-472a-bfec-2f46662765f0" providerId="ADAL" clId="{81C9D26A-1C8F-F14C-827A-0B7E1CC12A31}" dt="2023-11-30T19:08:43.790" v="465" actId="26606"/>
          <ac:picMkLst>
            <pc:docMk/>
            <pc:sldMk cId="1495919941" sldId="280"/>
            <ac:picMk id="4" creationId="{8D1DD190-5942-A63E-4D9C-7A00DEC5AD26}"/>
          </ac:picMkLst>
        </pc:picChg>
      </pc:sldChg>
      <pc:sldChg chg="addSp delSp modSp add mod setClrOvrMap">
        <pc:chgData name="Jay Duff" userId="f4ad5819-85ea-472a-bfec-2f46662765f0" providerId="ADAL" clId="{81C9D26A-1C8F-F14C-827A-0B7E1CC12A31}" dt="2023-11-30T19:26:17.489" v="614" actId="20577"/>
        <pc:sldMkLst>
          <pc:docMk/>
          <pc:sldMk cId="1847183715" sldId="281"/>
        </pc:sldMkLst>
        <pc:spChg chg="mod">
          <ac:chgData name="Jay Duff" userId="f4ad5819-85ea-472a-bfec-2f46662765f0" providerId="ADAL" clId="{81C9D26A-1C8F-F14C-827A-0B7E1CC12A31}" dt="2023-11-30T19:26:17.489" v="614" actId="20577"/>
          <ac:spMkLst>
            <pc:docMk/>
            <pc:sldMk cId="1847183715" sldId="281"/>
            <ac:spMk id="2" creationId="{2ACA7AC1-5205-61F9-8303-068905ECCFDB}"/>
          </ac:spMkLst>
        </pc:spChg>
        <pc:spChg chg="mod ord">
          <ac:chgData name="Jay Duff" userId="f4ad5819-85ea-472a-bfec-2f46662765f0" providerId="ADAL" clId="{81C9D26A-1C8F-F14C-827A-0B7E1CC12A31}" dt="2023-11-30T19:18:07.600" v="487" actId="26606"/>
          <ac:spMkLst>
            <pc:docMk/>
            <pc:sldMk cId="1847183715" sldId="281"/>
            <ac:spMk id="3" creationId="{0A8469E5-8203-C9B4-39E4-AA7A0CD18536}"/>
          </ac:spMkLst>
        </pc:spChg>
        <pc:spChg chg="del">
          <ac:chgData name="Jay Duff" userId="f4ad5819-85ea-472a-bfec-2f46662765f0" providerId="ADAL" clId="{81C9D26A-1C8F-F14C-827A-0B7E1CC12A31}" dt="2023-11-30T19:18:07.600" v="487" actId="26606"/>
          <ac:spMkLst>
            <pc:docMk/>
            <pc:sldMk cId="1847183715" sldId="281"/>
            <ac:spMk id="1031" creationId="{39EE869B-085D-43B3-AED8-9B065561249F}"/>
          </ac:spMkLst>
        </pc:spChg>
        <pc:spChg chg="del">
          <ac:chgData name="Jay Duff" userId="f4ad5819-85ea-472a-bfec-2f46662765f0" providerId="ADAL" clId="{81C9D26A-1C8F-F14C-827A-0B7E1CC12A31}" dt="2023-11-30T19:18:07.600" v="487" actId="26606"/>
          <ac:spMkLst>
            <pc:docMk/>
            <pc:sldMk cId="1847183715" sldId="281"/>
            <ac:spMk id="1033" creationId="{C54E744A-A072-47AF-981A-37186176C2CC}"/>
          </ac:spMkLst>
        </pc:spChg>
        <pc:spChg chg="del">
          <ac:chgData name="Jay Duff" userId="f4ad5819-85ea-472a-bfec-2f46662765f0" providerId="ADAL" clId="{81C9D26A-1C8F-F14C-827A-0B7E1CC12A31}" dt="2023-11-30T19:18:07.600" v="487" actId="26606"/>
          <ac:spMkLst>
            <pc:docMk/>
            <pc:sldMk cId="1847183715" sldId="281"/>
            <ac:spMk id="1035" creationId="{F0254341-1068-4FB7-8AEF-220C6EB4101F}"/>
          </ac:spMkLst>
        </pc:spChg>
        <pc:spChg chg="add">
          <ac:chgData name="Jay Duff" userId="f4ad5819-85ea-472a-bfec-2f46662765f0" providerId="ADAL" clId="{81C9D26A-1C8F-F14C-827A-0B7E1CC12A31}" dt="2023-11-30T19:18:07.600" v="487" actId="26606"/>
          <ac:spMkLst>
            <pc:docMk/>
            <pc:sldMk cId="1847183715" sldId="281"/>
            <ac:spMk id="1040" creationId="{1A44C337-3893-4B29-A265-B1329150B6AA}"/>
          </ac:spMkLst>
        </pc:spChg>
        <pc:spChg chg="add">
          <ac:chgData name="Jay Duff" userId="f4ad5819-85ea-472a-bfec-2f46662765f0" providerId="ADAL" clId="{81C9D26A-1C8F-F14C-827A-0B7E1CC12A31}" dt="2023-11-30T19:18:07.600" v="487" actId="26606"/>
          <ac:spMkLst>
            <pc:docMk/>
            <pc:sldMk cId="1847183715" sldId="281"/>
            <ac:spMk id="1070" creationId="{AA5CD610-ED7C-4CED-A9A1-174432C88AF8}"/>
          </ac:spMkLst>
        </pc:spChg>
        <pc:spChg chg="add">
          <ac:chgData name="Jay Duff" userId="f4ad5819-85ea-472a-bfec-2f46662765f0" providerId="ADAL" clId="{81C9D26A-1C8F-F14C-827A-0B7E1CC12A31}" dt="2023-11-30T19:18:07.600" v="487" actId="26606"/>
          <ac:spMkLst>
            <pc:docMk/>
            <pc:sldMk cId="1847183715" sldId="281"/>
            <ac:spMk id="1072" creationId="{0C4379BF-8C7A-480A-BC36-DA55D92A9356}"/>
          </ac:spMkLst>
        </pc:spChg>
        <pc:grpChg chg="add">
          <ac:chgData name="Jay Duff" userId="f4ad5819-85ea-472a-bfec-2f46662765f0" providerId="ADAL" clId="{81C9D26A-1C8F-F14C-827A-0B7E1CC12A31}" dt="2023-11-30T19:18:07.600" v="487" actId="26606"/>
          <ac:grpSpMkLst>
            <pc:docMk/>
            <pc:sldMk cId="1847183715" sldId="281"/>
            <ac:grpSpMk id="1042" creationId="{81E0B358-1267-4844-8B3D-B7A279B4175A}"/>
          </ac:grpSpMkLst>
        </pc:grpChg>
        <pc:grpChg chg="add">
          <ac:chgData name="Jay Duff" userId="f4ad5819-85ea-472a-bfec-2f46662765f0" providerId="ADAL" clId="{81C9D26A-1C8F-F14C-827A-0B7E1CC12A31}" dt="2023-11-30T19:18:07.600" v="487" actId="26606"/>
          <ac:grpSpMkLst>
            <pc:docMk/>
            <pc:sldMk cId="1847183715" sldId="281"/>
            <ac:grpSpMk id="1056" creationId="{AF44CA9C-80E8-44E1-A79C-D6EBFC73BCA0}"/>
          </ac:grpSpMkLst>
        </pc:grpChg>
        <pc:picChg chg="add mod">
          <ac:chgData name="Jay Duff" userId="f4ad5819-85ea-472a-bfec-2f46662765f0" providerId="ADAL" clId="{81C9D26A-1C8F-F14C-827A-0B7E1CC12A31}" dt="2023-11-30T19:18:07.600" v="487" actId="26606"/>
          <ac:picMkLst>
            <pc:docMk/>
            <pc:sldMk cId="1847183715" sldId="281"/>
            <ac:picMk id="4" creationId="{18F4F739-FE1B-984B-C033-D31BCFEE66C0}"/>
          </ac:picMkLst>
        </pc:picChg>
        <pc:picChg chg="del">
          <ac:chgData name="Jay Duff" userId="f4ad5819-85ea-472a-bfec-2f46662765f0" providerId="ADAL" clId="{81C9D26A-1C8F-F14C-827A-0B7E1CC12A31}" dt="2023-11-30T19:17:51.204" v="484" actId="478"/>
          <ac:picMkLst>
            <pc:docMk/>
            <pc:sldMk cId="1847183715" sldId="281"/>
            <ac:picMk id="1026" creationId="{22F5FDCA-E4E6-1DDD-0B1B-00AF3C4FFCC3}"/>
          </ac:picMkLst>
        </pc:picChg>
      </pc:sldChg>
      <pc:sldChg chg="addSp delSp modSp add del">
        <pc:chgData name="Jay Duff" userId="f4ad5819-85ea-472a-bfec-2f46662765f0" providerId="ADAL" clId="{81C9D26A-1C8F-F14C-827A-0B7E1CC12A31}" dt="2023-11-30T19:31:39.010" v="653" actId="2696"/>
        <pc:sldMkLst>
          <pc:docMk/>
          <pc:sldMk cId="979219640" sldId="282"/>
        </pc:sldMkLst>
        <pc:picChg chg="del">
          <ac:chgData name="Jay Duff" userId="f4ad5819-85ea-472a-bfec-2f46662765f0" providerId="ADAL" clId="{81C9D26A-1C8F-F14C-827A-0B7E1CC12A31}" dt="2023-11-30T19:28:12.504" v="616" actId="478"/>
          <ac:picMkLst>
            <pc:docMk/>
            <pc:sldMk cId="979219640" sldId="282"/>
            <ac:picMk id="4" creationId="{18F4F739-FE1B-984B-C033-D31BCFEE66C0}"/>
          </ac:picMkLst>
        </pc:picChg>
        <pc:picChg chg="add mod">
          <ac:chgData name="Jay Duff" userId="f4ad5819-85ea-472a-bfec-2f46662765f0" providerId="ADAL" clId="{81C9D26A-1C8F-F14C-827A-0B7E1CC12A31}" dt="2023-11-30T19:28:47.373" v="619" actId="1076"/>
          <ac:picMkLst>
            <pc:docMk/>
            <pc:sldMk cId="979219640" sldId="282"/>
            <ac:picMk id="4098" creationId="{3E217237-6143-BFEF-0309-6F9C032F4474}"/>
          </ac:picMkLst>
        </pc:picChg>
      </pc:sldChg>
      <pc:sldChg chg="addSp delSp modSp add mod setBg">
        <pc:chgData name="Jay Duff" userId="f4ad5819-85ea-472a-bfec-2f46662765f0" providerId="ADAL" clId="{81C9D26A-1C8F-F14C-827A-0B7E1CC12A31}" dt="2023-11-30T19:34:31.341" v="702" actId="207"/>
        <pc:sldMkLst>
          <pc:docMk/>
          <pc:sldMk cId="3143674592" sldId="283"/>
        </pc:sldMkLst>
        <pc:spChg chg="mod">
          <ac:chgData name="Jay Duff" userId="f4ad5819-85ea-472a-bfec-2f46662765f0" providerId="ADAL" clId="{81C9D26A-1C8F-F14C-827A-0B7E1CC12A31}" dt="2023-11-30T19:33:18.547" v="698" actId="20577"/>
          <ac:spMkLst>
            <pc:docMk/>
            <pc:sldMk cId="3143674592" sldId="283"/>
            <ac:spMk id="2" creationId="{2ACA7AC1-5205-61F9-8303-068905ECCFDB}"/>
          </ac:spMkLst>
        </pc:spChg>
        <pc:spChg chg="mod">
          <ac:chgData name="Jay Duff" userId="f4ad5819-85ea-472a-bfec-2f46662765f0" providerId="ADAL" clId="{81C9D26A-1C8F-F14C-827A-0B7E1CC12A31}" dt="2023-11-30T19:34:31.341" v="702" actId="207"/>
          <ac:spMkLst>
            <pc:docMk/>
            <pc:sldMk cId="3143674592" sldId="283"/>
            <ac:spMk id="3" creationId="{0A8469E5-8203-C9B4-39E4-AA7A0CD18536}"/>
          </ac:spMkLst>
        </pc:spChg>
        <pc:spChg chg="add del">
          <ac:chgData name="Jay Duff" userId="f4ad5819-85ea-472a-bfec-2f46662765f0" providerId="ADAL" clId="{81C9D26A-1C8F-F14C-827A-0B7E1CC12A31}" dt="2023-11-30T19:32:55.735" v="656" actId="26606"/>
          <ac:spMkLst>
            <pc:docMk/>
            <pc:sldMk cId="3143674592" sldId="283"/>
            <ac:spMk id="6151" creationId="{2B258D2B-6AC3-4B3A-A87C-FD7E6517826E}"/>
          </ac:spMkLst>
        </pc:spChg>
        <pc:spChg chg="add del">
          <ac:chgData name="Jay Duff" userId="f4ad5819-85ea-472a-bfec-2f46662765f0" providerId="ADAL" clId="{81C9D26A-1C8F-F14C-827A-0B7E1CC12A31}" dt="2023-11-30T19:32:55.735" v="656" actId="26606"/>
          <ac:spMkLst>
            <pc:docMk/>
            <pc:sldMk cId="3143674592" sldId="283"/>
            <ac:spMk id="6153" creationId="{8D55DD8B-9BF9-4B91-A22D-2D3F2AEFF189}"/>
          </ac:spMkLst>
        </pc:spChg>
        <pc:picChg chg="add mod ord">
          <ac:chgData name="Jay Duff" userId="f4ad5819-85ea-472a-bfec-2f46662765f0" providerId="ADAL" clId="{81C9D26A-1C8F-F14C-827A-0B7E1CC12A31}" dt="2023-11-30T19:32:55.741" v="657" actId="26606"/>
          <ac:picMkLst>
            <pc:docMk/>
            <pc:sldMk cId="3143674592" sldId="283"/>
            <ac:picMk id="6146" creationId="{43C55E46-2B1F-9EBB-8343-972C72C8C3DE}"/>
          </ac:picMkLst>
        </pc:picChg>
      </pc:sldChg>
    </pc:docChg>
  </pc:docChgLst>
  <pc:docChgLst>
    <pc:chgData name="Jay Duff" userId="f4ad5819-85ea-472a-bfec-2f46662765f0" providerId="ADAL" clId="{7F5616DE-3A22-4693-8D11-26C67E39D9D2}"/>
    <pc:docChg chg="custSel modSld">
      <pc:chgData name="Jay Duff" userId="f4ad5819-85ea-472a-bfec-2f46662765f0" providerId="ADAL" clId="{7F5616DE-3A22-4693-8D11-26C67E39D9D2}" dt="2023-12-01T01:17:09.232" v="44" actId="403"/>
      <pc:docMkLst>
        <pc:docMk/>
      </pc:docMkLst>
      <pc:sldChg chg="modSp mod">
        <pc:chgData name="Jay Duff" userId="f4ad5819-85ea-472a-bfec-2f46662765f0" providerId="ADAL" clId="{7F5616DE-3A22-4693-8D11-26C67E39D9D2}" dt="2023-12-01T01:17:09.232" v="44" actId="403"/>
        <pc:sldMkLst>
          <pc:docMk/>
          <pc:sldMk cId="2939208811" sldId="259"/>
        </pc:sldMkLst>
        <pc:spChg chg="mod">
          <ac:chgData name="Jay Duff" userId="f4ad5819-85ea-472a-bfec-2f46662765f0" providerId="ADAL" clId="{7F5616DE-3A22-4693-8D11-26C67E39D9D2}" dt="2023-12-01T01:17:09.232" v="44" actId="403"/>
          <ac:spMkLst>
            <pc:docMk/>
            <pc:sldMk cId="2939208811" sldId="259"/>
            <ac:spMk id="3" creationId="{0A8469E5-8203-C9B4-39E4-AA7A0CD18536}"/>
          </ac:spMkLst>
        </pc:spChg>
      </pc:sldChg>
      <pc:sldChg chg="addSp modSp mod">
        <pc:chgData name="Jay Duff" userId="f4ad5819-85ea-472a-bfec-2f46662765f0" providerId="ADAL" clId="{7F5616DE-3A22-4693-8D11-26C67E39D9D2}" dt="2023-12-01T01:16:50.771" v="41" actId="403"/>
        <pc:sldMkLst>
          <pc:docMk/>
          <pc:sldMk cId="3604346057" sldId="279"/>
        </pc:sldMkLst>
        <pc:spChg chg="mod">
          <ac:chgData name="Jay Duff" userId="f4ad5819-85ea-472a-bfec-2f46662765f0" providerId="ADAL" clId="{7F5616DE-3A22-4693-8D11-26C67E39D9D2}" dt="2023-12-01T01:16:50.771" v="41" actId="403"/>
          <ac:spMkLst>
            <pc:docMk/>
            <pc:sldMk cId="3604346057" sldId="279"/>
            <ac:spMk id="3" creationId="{0A8469E5-8203-C9B4-39E4-AA7A0CD18536}"/>
          </ac:spMkLst>
        </pc:spChg>
        <pc:spChg chg="add mod">
          <ac:chgData name="Jay Duff" userId="f4ad5819-85ea-472a-bfec-2f46662765f0" providerId="ADAL" clId="{7F5616DE-3A22-4693-8D11-26C67E39D9D2}" dt="2023-12-01T01:15:42.686" v="38" actId="113"/>
          <ac:spMkLst>
            <pc:docMk/>
            <pc:sldMk cId="3604346057" sldId="279"/>
            <ac:spMk id="4" creationId="{A9B199EC-266E-1C68-CB56-7461081443D3}"/>
          </ac:spMkLst>
        </pc:spChg>
      </pc:sldChg>
      <pc:sldChg chg="modSp mod">
        <pc:chgData name="Jay Duff" userId="f4ad5819-85ea-472a-bfec-2f46662765f0" providerId="ADAL" clId="{7F5616DE-3A22-4693-8D11-26C67E39D9D2}" dt="2023-12-01T01:16:58.929" v="43" actId="27636"/>
        <pc:sldMkLst>
          <pc:docMk/>
          <pc:sldMk cId="1847183715" sldId="281"/>
        </pc:sldMkLst>
        <pc:spChg chg="mod">
          <ac:chgData name="Jay Duff" userId="f4ad5819-85ea-472a-bfec-2f46662765f0" providerId="ADAL" clId="{7F5616DE-3A22-4693-8D11-26C67E39D9D2}" dt="2023-12-01T01:16:58.929" v="43" actId="27636"/>
          <ac:spMkLst>
            <pc:docMk/>
            <pc:sldMk cId="1847183715" sldId="281"/>
            <ac:spMk id="3" creationId="{0A8469E5-8203-C9B4-39E4-AA7A0CD18536}"/>
          </ac:spMkLst>
        </pc:spChg>
      </pc:sldChg>
      <pc:sldChg chg="modSp mod">
        <pc:chgData name="Jay Duff" userId="f4ad5819-85ea-472a-bfec-2f46662765f0" providerId="ADAL" clId="{7F5616DE-3A22-4693-8D11-26C67E39D9D2}" dt="2023-12-01T01:16:43.734" v="40" actId="403"/>
        <pc:sldMkLst>
          <pc:docMk/>
          <pc:sldMk cId="3143674592" sldId="283"/>
        </pc:sldMkLst>
        <pc:spChg chg="mod">
          <ac:chgData name="Jay Duff" userId="f4ad5819-85ea-472a-bfec-2f46662765f0" providerId="ADAL" clId="{7F5616DE-3A22-4693-8D11-26C67E39D9D2}" dt="2023-12-01T01:16:43.734" v="40" actId="403"/>
          <ac:spMkLst>
            <pc:docMk/>
            <pc:sldMk cId="3143674592" sldId="283"/>
            <ac:spMk id="3" creationId="{0A8469E5-8203-C9B4-39E4-AA7A0CD18536}"/>
          </ac:spMkLst>
        </pc:spChg>
      </pc:sldChg>
    </pc:docChg>
  </pc:docChgLst>
  <pc:docChgLst>
    <pc:chgData name="Jay Duff" userId="f4ad5819-85ea-472a-bfec-2f46662765f0" providerId="ADAL" clId="{AE2F1017-43ED-5744-9A0D-DFBEB9D25338}"/>
    <pc:docChg chg="undo custSel addSld modSld">
      <pc:chgData name="Jay Duff" userId="f4ad5819-85ea-472a-bfec-2f46662765f0" providerId="ADAL" clId="{AE2F1017-43ED-5744-9A0D-DFBEB9D25338}" dt="2023-11-30T14:44:35.560" v="690" actId="20577"/>
      <pc:docMkLst>
        <pc:docMk/>
      </pc:docMkLst>
      <pc:sldChg chg="modSp mod">
        <pc:chgData name="Jay Duff" userId="f4ad5819-85ea-472a-bfec-2f46662765f0" providerId="ADAL" clId="{AE2F1017-43ED-5744-9A0D-DFBEB9D25338}" dt="2023-11-28T19:50:51.291" v="96" actId="20577"/>
        <pc:sldMkLst>
          <pc:docMk/>
          <pc:sldMk cId="102999211" sldId="256"/>
        </pc:sldMkLst>
        <pc:spChg chg="mod">
          <ac:chgData name="Jay Duff" userId="f4ad5819-85ea-472a-bfec-2f46662765f0" providerId="ADAL" clId="{AE2F1017-43ED-5744-9A0D-DFBEB9D25338}" dt="2023-11-28T19:50:31.092" v="57" actId="255"/>
          <ac:spMkLst>
            <pc:docMk/>
            <pc:sldMk cId="102999211" sldId="256"/>
            <ac:spMk id="2" creationId="{8B2BB888-6B9F-0920-2555-4E11E4B92A61}"/>
          </ac:spMkLst>
        </pc:spChg>
        <pc:spChg chg="mod">
          <ac:chgData name="Jay Duff" userId="f4ad5819-85ea-472a-bfec-2f46662765f0" providerId="ADAL" clId="{AE2F1017-43ED-5744-9A0D-DFBEB9D25338}" dt="2023-11-28T19:50:51.291" v="96" actId="20577"/>
          <ac:spMkLst>
            <pc:docMk/>
            <pc:sldMk cId="102999211" sldId="256"/>
            <ac:spMk id="3" creationId="{70A8C540-7DD9-EDBC-5571-1539DEEC480E}"/>
          </ac:spMkLst>
        </pc:spChg>
      </pc:sldChg>
      <pc:sldChg chg="modSp add mod">
        <pc:chgData name="Jay Duff" userId="f4ad5819-85ea-472a-bfec-2f46662765f0" providerId="ADAL" clId="{AE2F1017-43ED-5744-9A0D-DFBEB9D25338}" dt="2023-11-28T21:07:48.234" v="149" actId="5793"/>
        <pc:sldMkLst>
          <pc:docMk/>
          <pc:sldMk cId="4090721796" sldId="257"/>
        </pc:sldMkLst>
        <pc:spChg chg="mod">
          <ac:chgData name="Jay Duff" userId="f4ad5819-85ea-472a-bfec-2f46662765f0" providerId="ADAL" clId="{AE2F1017-43ED-5744-9A0D-DFBEB9D25338}" dt="2023-11-28T21:07:15.546" v="147" actId="255"/>
          <ac:spMkLst>
            <pc:docMk/>
            <pc:sldMk cId="4090721796" sldId="257"/>
            <ac:spMk id="2" creationId="{3B1A3A8B-D5CE-4B7C-03DC-47A1A3B2F657}"/>
          </ac:spMkLst>
        </pc:spChg>
        <pc:spChg chg="mod">
          <ac:chgData name="Jay Duff" userId="f4ad5819-85ea-472a-bfec-2f46662765f0" providerId="ADAL" clId="{AE2F1017-43ED-5744-9A0D-DFBEB9D25338}" dt="2023-11-28T21:07:48.234" v="149" actId="5793"/>
          <ac:spMkLst>
            <pc:docMk/>
            <pc:sldMk cId="4090721796" sldId="257"/>
            <ac:spMk id="3" creationId="{216D8524-1B7E-C3F6-1C2D-B21666506A25}"/>
          </ac:spMkLst>
        </pc:spChg>
      </pc:sldChg>
      <pc:sldChg chg="modSp add mod">
        <pc:chgData name="Jay Duff" userId="f4ad5819-85ea-472a-bfec-2f46662765f0" providerId="ADAL" clId="{AE2F1017-43ED-5744-9A0D-DFBEB9D25338}" dt="2023-11-30T14:18:01.556" v="680" actId="20577"/>
        <pc:sldMkLst>
          <pc:docMk/>
          <pc:sldMk cId="2126777833" sldId="258"/>
        </pc:sldMkLst>
        <pc:spChg chg="mod">
          <ac:chgData name="Jay Duff" userId="f4ad5819-85ea-472a-bfec-2f46662765f0" providerId="ADAL" clId="{AE2F1017-43ED-5744-9A0D-DFBEB9D25338}" dt="2023-11-28T21:11:56.512" v="156" actId="20577"/>
          <ac:spMkLst>
            <pc:docMk/>
            <pc:sldMk cId="2126777833" sldId="258"/>
            <ac:spMk id="2" creationId="{2ACA7AC1-5205-61F9-8303-068905ECCFDB}"/>
          </ac:spMkLst>
        </pc:spChg>
        <pc:spChg chg="mod">
          <ac:chgData name="Jay Duff" userId="f4ad5819-85ea-472a-bfec-2f46662765f0" providerId="ADAL" clId="{AE2F1017-43ED-5744-9A0D-DFBEB9D25338}" dt="2023-11-30T14:18:01.556" v="680" actId="20577"/>
          <ac:spMkLst>
            <pc:docMk/>
            <pc:sldMk cId="2126777833" sldId="258"/>
            <ac:spMk id="3" creationId="{0A8469E5-8203-C9B4-39E4-AA7A0CD18536}"/>
          </ac:spMkLst>
        </pc:spChg>
      </pc:sldChg>
      <pc:sldChg chg="modSp add mod">
        <pc:chgData name="Jay Duff" userId="f4ad5819-85ea-472a-bfec-2f46662765f0" providerId="ADAL" clId="{AE2F1017-43ED-5744-9A0D-DFBEB9D25338}" dt="2023-11-30T14:44:35.560" v="690" actId="20577"/>
        <pc:sldMkLst>
          <pc:docMk/>
          <pc:sldMk cId="2939208811" sldId="259"/>
        </pc:sldMkLst>
        <pc:spChg chg="mod">
          <ac:chgData name="Jay Duff" userId="f4ad5819-85ea-472a-bfec-2f46662765f0" providerId="ADAL" clId="{AE2F1017-43ED-5744-9A0D-DFBEB9D25338}" dt="2023-11-28T21:14:39.725" v="292" actId="20577"/>
          <ac:spMkLst>
            <pc:docMk/>
            <pc:sldMk cId="2939208811" sldId="259"/>
            <ac:spMk id="2" creationId="{2ACA7AC1-5205-61F9-8303-068905ECCFDB}"/>
          </ac:spMkLst>
        </pc:spChg>
        <pc:spChg chg="mod">
          <ac:chgData name="Jay Duff" userId="f4ad5819-85ea-472a-bfec-2f46662765f0" providerId="ADAL" clId="{AE2F1017-43ED-5744-9A0D-DFBEB9D25338}" dt="2023-11-30T14:44:35.560" v="690" actId="20577"/>
          <ac:spMkLst>
            <pc:docMk/>
            <pc:sldMk cId="2939208811" sldId="259"/>
            <ac:spMk id="3" creationId="{0A8469E5-8203-C9B4-39E4-AA7A0CD18536}"/>
          </ac:spMkLst>
        </pc:spChg>
      </pc:sldChg>
      <pc:sldChg chg="modSp add mod">
        <pc:chgData name="Jay Duff" userId="f4ad5819-85ea-472a-bfec-2f46662765f0" providerId="ADAL" clId="{AE2F1017-43ED-5744-9A0D-DFBEB9D25338}" dt="2023-11-28T21:25:37.986" v="630" actId="20577"/>
        <pc:sldMkLst>
          <pc:docMk/>
          <pc:sldMk cId="2557090384" sldId="260"/>
        </pc:sldMkLst>
        <pc:spChg chg="mod">
          <ac:chgData name="Jay Duff" userId="f4ad5819-85ea-472a-bfec-2f46662765f0" providerId="ADAL" clId="{AE2F1017-43ED-5744-9A0D-DFBEB9D25338}" dt="2023-11-28T21:20:49.875" v="414" actId="20577"/>
          <ac:spMkLst>
            <pc:docMk/>
            <pc:sldMk cId="2557090384" sldId="260"/>
            <ac:spMk id="2" creationId="{2ACA7AC1-5205-61F9-8303-068905ECCFDB}"/>
          </ac:spMkLst>
        </pc:spChg>
        <pc:spChg chg="mod">
          <ac:chgData name="Jay Duff" userId="f4ad5819-85ea-472a-bfec-2f46662765f0" providerId="ADAL" clId="{AE2F1017-43ED-5744-9A0D-DFBEB9D25338}" dt="2023-11-28T21:25:37.986" v="630" actId="20577"/>
          <ac:spMkLst>
            <pc:docMk/>
            <pc:sldMk cId="2557090384" sldId="260"/>
            <ac:spMk id="3" creationId="{0A8469E5-8203-C9B4-39E4-AA7A0CD18536}"/>
          </ac:spMkLst>
        </pc:spChg>
      </pc:sldChg>
      <pc:sldChg chg="modSp add mod">
        <pc:chgData name="Jay Duff" userId="f4ad5819-85ea-472a-bfec-2f46662765f0" providerId="ADAL" clId="{AE2F1017-43ED-5744-9A0D-DFBEB9D25338}" dt="2023-11-28T21:26:30.279" v="634" actId="20577"/>
        <pc:sldMkLst>
          <pc:docMk/>
          <pc:sldMk cId="1907944471" sldId="261"/>
        </pc:sldMkLst>
        <pc:spChg chg="mod">
          <ac:chgData name="Jay Duff" userId="f4ad5819-85ea-472a-bfec-2f46662765f0" providerId="ADAL" clId="{AE2F1017-43ED-5744-9A0D-DFBEB9D25338}" dt="2023-11-28T21:26:30.279" v="634" actId="20577"/>
          <ac:spMkLst>
            <pc:docMk/>
            <pc:sldMk cId="1907944471" sldId="261"/>
            <ac:spMk id="2" creationId="{2ACA7AC1-5205-61F9-8303-068905ECCFDB}"/>
          </ac:spMkLst>
        </pc:spChg>
      </pc:sldChg>
      <pc:sldChg chg="modSp add mod">
        <pc:chgData name="Jay Duff" userId="f4ad5819-85ea-472a-bfec-2f46662765f0" providerId="ADAL" clId="{AE2F1017-43ED-5744-9A0D-DFBEB9D25338}" dt="2023-11-28T21:26:53.458" v="645" actId="20577"/>
        <pc:sldMkLst>
          <pc:docMk/>
          <pc:sldMk cId="3675306734" sldId="262"/>
        </pc:sldMkLst>
        <pc:spChg chg="mod">
          <ac:chgData name="Jay Duff" userId="f4ad5819-85ea-472a-bfec-2f46662765f0" providerId="ADAL" clId="{AE2F1017-43ED-5744-9A0D-DFBEB9D25338}" dt="2023-11-28T21:26:48.754" v="644" actId="20577"/>
          <ac:spMkLst>
            <pc:docMk/>
            <pc:sldMk cId="3675306734" sldId="262"/>
            <ac:spMk id="2" creationId="{2ACA7AC1-5205-61F9-8303-068905ECCFDB}"/>
          </ac:spMkLst>
        </pc:spChg>
        <pc:spChg chg="mod">
          <ac:chgData name="Jay Duff" userId="f4ad5819-85ea-472a-bfec-2f46662765f0" providerId="ADAL" clId="{AE2F1017-43ED-5744-9A0D-DFBEB9D25338}" dt="2023-11-28T21:26:53.458" v="645" actId="20577"/>
          <ac:spMkLst>
            <pc:docMk/>
            <pc:sldMk cId="3675306734" sldId="262"/>
            <ac:spMk id="3" creationId="{0A8469E5-8203-C9B4-39E4-AA7A0CD18536}"/>
          </ac:spMkLst>
        </pc:spChg>
      </pc:sldChg>
      <pc:sldChg chg="delSp add setBg delDesignElem">
        <pc:chgData name="Jay Duff" userId="f4ad5819-85ea-472a-bfec-2f46662765f0" providerId="ADAL" clId="{AE2F1017-43ED-5744-9A0D-DFBEB9D25338}" dt="2023-11-30T12:59:21.898" v="647"/>
        <pc:sldMkLst>
          <pc:docMk/>
          <pc:sldMk cId="1864731432" sldId="271"/>
        </pc:sldMkLst>
        <pc:spChg chg="del">
          <ac:chgData name="Jay Duff" userId="f4ad5819-85ea-472a-bfec-2f46662765f0" providerId="ADAL" clId="{AE2F1017-43ED-5744-9A0D-DFBEB9D25338}" dt="2023-11-30T12:59:21.898" v="647"/>
          <ac:spMkLst>
            <pc:docMk/>
            <pc:sldMk cId="1864731432" sldId="271"/>
            <ac:spMk id="8" creationId="{01520B72-94C4-4ABB-AC64-A3382705BE06}"/>
          </ac:spMkLst>
        </pc:spChg>
        <pc:spChg chg="del">
          <ac:chgData name="Jay Duff" userId="f4ad5819-85ea-472a-bfec-2f46662765f0" providerId="ADAL" clId="{AE2F1017-43ED-5744-9A0D-DFBEB9D25338}" dt="2023-11-30T12:59:21.898" v="647"/>
          <ac:spMkLst>
            <pc:docMk/>
            <pc:sldMk cId="1864731432" sldId="271"/>
            <ac:spMk id="10" creationId="{9A64CBFD-D6E8-4E6A-8F66-1948BED33157}"/>
          </ac:spMkLst>
        </pc:spChg>
      </pc:sldChg>
      <pc:sldChg chg="delSp add setBg delDesignElem">
        <pc:chgData name="Jay Duff" userId="f4ad5819-85ea-472a-bfec-2f46662765f0" providerId="ADAL" clId="{AE2F1017-43ED-5744-9A0D-DFBEB9D25338}" dt="2023-11-30T13:07:02.667" v="649"/>
        <pc:sldMkLst>
          <pc:docMk/>
          <pc:sldMk cId="2396543525" sldId="275"/>
        </pc:sldMkLst>
        <pc:spChg chg="del">
          <ac:chgData name="Jay Duff" userId="f4ad5819-85ea-472a-bfec-2f46662765f0" providerId="ADAL" clId="{AE2F1017-43ED-5744-9A0D-DFBEB9D25338}" dt="2023-11-30T13:07:02.667" v="649"/>
          <ac:spMkLst>
            <pc:docMk/>
            <pc:sldMk cId="2396543525" sldId="275"/>
            <ac:spMk id="8" creationId="{01520B72-94C4-4ABB-AC64-A3382705BE06}"/>
          </ac:spMkLst>
        </pc:spChg>
        <pc:spChg chg="del">
          <ac:chgData name="Jay Duff" userId="f4ad5819-85ea-472a-bfec-2f46662765f0" providerId="ADAL" clId="{AE2F1017-43ED-5744-9A0D-DFBEB9D25338}" dt="2023-11-30T13:07:02.667" v="649"/>
          <ac:spMkLst>
            <pc:docMk/>
            <pc:sldMk cId="2396543525" sldId="275"/>
            <ac:spMk id="10" creationId="{9A64CBFD-D6E8-4E6A-8F66-1948BED33157}"/>
          </ac:spMkLst>
        </pc:spChg>
      </pc:sldChg>
    </pc:docChg>
  </pc:docChgLst>
  <pc:docChgLst>
    <pc:chgData name="Jay Duff" userId="S::jay.duff@cfacorp.com::f4ad5819-85ea-472a-bfec-2f46662765f0" providerId="AD" clId="Web-{3CDEFB2E-6E32-55A9-E47D-97E5117F8F5D}"/>
    <pc:docChg chg="modSld">
      <pc:chgData name="Jay Duff" userId="S::jay.duff@cfacorp.com::f4ad5819-85ea-472a-bfec-2f46662765f0" providerId="AD" clId="Web-{3CDEFB2E-6E32-55A9-E47D-97E5117F8F5D}" dt="2023-11-30T18:15:47.181" v="1" actId="20577"/>
      <pc:docMkLst>
        <pc:docMk/>
      </pc:docMkLst>
      <pc:sldChg chg="modSp">
        <pc:chgData name="Jay Duff" userId="S::jay.duff@cfacorp.com::f4ad5819-85ea-472a-bfec-2f46662765f0" providerId="AD" clId="Web-{3CDEFB2E-6E32-55A9-E47D-97E5117F8F5D}" dt="2023-11-30T18:15:47.181" v="1" actId="20577"/>
        <pc:sldMkLst>
          <pc:docMk/>
          <pc:sldMk cId="102999211" sldId="256"/>
        </pc:sldMkLst>
        <pc:spChg chg="mod">
          <ac:chgData name="Jay Duff" userId="S::jay.duff@cfacorp.com::f4ad5819-85ea-472a-bfec-2f46662765f0" providerId="AD" clId="Web-{3CDEFB2E-6E32-55A9-E47D-97E5117F8F5D}" dt="2023-11-30T18:15:47.181" v="1" actId="20577"/>
          <ac:spMkLst>
            <pc:docMk/>
            <pc:sldMk cId="102999211" sldId="256"/>
            <ac:spMk id="3" creationId="{70A8C540-7DD9-EDBC-5571-1539DEEC480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BB888-6B9F-0920-2555-4E11E4B92A61}"/>
              </a:ext>
            </a:extLst>
          </p:cNvPr>
          <p:cNvSpPr>
            <a:spLocks noGrp="1"/>
          </p:cNvSpPr>
          <p:nvPr>
            <p:ph type="ctrTitle"/>
          </p:nvPr>
        </p:nvSpPr>
        <p:spPr/>
        <p:txBody>
          <a:bodyPr>
            <a:normAutofit/>
          </a:bodyPr>
          <a:lstStyle/>
          <a:p>
            <a:r>
              <a:rPr lang="en-US" sz="4400" dirty="0"/>
              <a:t>Teach2Give Leadership Retreat</a:t>
            </a:r>
          </a:p>
        </p:txBody>
      </p:sp>
      <p:sp>
        <p:nvSpPr>
          <p:cNvPr id="3" name="Subtitle 2">
            <a:extLst>
              <a:ext uri="{FF2B5EF4-FFF2-40B4-BE49-F238E27FC236}">
                <a16:creationId xmlns:a16="http://schemas.microsoft.com/office/drawing/2014/main" id="{70A8C540-7DD9-EDBC-5571-1539DEEC480E}"/>
              </a:ext>
            </a:extLst>
          </p:cNvPr>
          <p:cNvSpPr>
            <a:spLocks noGrp="1"/>
          </p:cNvSpPr>
          <p:nvPr>
            <p:ph type="subTitle" idx="1"/>
          </p:nvPr>
        </p:nvSpPr>
        <p:spPr/>
        <p:txBody>
          <a:bodyPr/>
          <a:lstStyle/>
          <a:p>
            <a:r>
              <a:rPr lang="en-US"/>
              <a:t>Devotions</a:t>
            </a:r>
            <a:endParaRPr lang="en-US" dirty="0"/>
          </a:p>
        </p:txBody>
      </p:sp>
    </p:spTree>
    <p:extLst>
      <p:ext uri="{BB962C8B-B14F-4D97-AF65-F5344CB8AC3E}">
        <p14:creationId xmlns:p14="http://schemas.microsoft.com/office/powerpoint/2010/main" val="102999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468B6F0-B83E-8DC5-4F59-121BEB486F6E}"/>
              </a:ext>
            </a:extLst>
          </p:cNvPr>
          <p:cNvPicPr>
            <a:picLocks noChangeAspect="1"/>
          </p:cNvPicPr>
          <p:nvPr/>
        </p:nvPicPr>
        <p:blipFill rotWithShape="1">
          <a:blip r:embed="rId2"/>
          <a:srcRect t="13078" r="1" b="30783"/>
          <a:stretch/>
        </p:blipFill>
        <p:spPr>
          <a:xfrm>
            <a:off x="2910944" y="1305291"/>
            <a:ext cx="8319604" cy="4250240"/>
          </a:xfrm>
          <a:prstGeom prst="rect">
            <a:avLst/>
          </a:prstGeom>
        </p:spPr>
      </p:pic>
    </p:spTree>
    <p:extLst>
      <p:ext uri="{BB962C8B-B14F-4D97-AF65-F5344CB8AC3E}">
        <p14:creationId xmlns:p14="http://schemas.microsoft.com/office/powerpoint/2010/main" val="693740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9EE869B-085D-43B3-AED8-9B06556124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C54E744A-A072-47AF-981A-3718617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8229600" cy="6858000"/>
          </a:xfrm>
          <a:prstGeom prst="rect">
            <a:avLst/>
          </a:prstGeom>
          <a:solidFill>
            <a:schemeClr val="tx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4" name="Picture 2" descr="Flag of Kenya - Wikipedia">
            <a:extLst>
              <a:ext uri="{FF2B5EF4-FFF2-40B4-BE49-F238E27FC236}">
                <a16:creationId xmlns:a16="http://schemas.microsoft.com/office/drawing/2014/main" id="{8D1DD190-5942-A63E-4D9C-7A00DEC5AD2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1803" r="29629" b="-1"/>
          <a:stretch/>
        </p:blipFill>
        <p:spPr bwMode="auto">
          <a:xfrm>
            <a:off x="8229598" y="10"/>
            <a:ext cx="3962401" cy="6857990"/>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5">
            <a:extLst>
              <a:ext uri="{FF2B5EF4-FFF2-40B4-BE49-F238E27FC236}">
                <a16:creationId xmlns:a16="http://schemas.microsoft.com/office/drawing/2014/main" id="{F0254341-1068-4FB7-8AEF-220C6EB41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2ACA7AC1-5205-61F9-8303-068905ECCFDB}"/>
              </a:ext>
            </a:extLst>
          </p:cNvPr>
          <p:cNvSpPr>
            <a:spLocks noGrp="1"/>
          </p:cNvSpPr>
          <p:nvPr>
            <p:ph type="title"/>
          </p:nvPr>
        </p:nvSpPr>
        <p:spPr>
          <a:xfrm>
            <a:off x="541867" y="787400"/>
            <a:ext cx="7145866" cy="778933"/>
          </a:xfrm>
        </p:spPr>
        <p:txBody>
          <a:bodyPr anchor="ctr">
            <a:normAutofit/>
          </a:bodyPr>
          <a:lstStyle/>
          <a:p>
            <a:r>
              <a:rPr lang="en-US" sz="3200">
                <a:solidFill>
                  <a:srgbClr val="FEFFFF"/>
                </a:solidFill>
              </a:rPr>
              <a:t>Life Looks Random</a:t>
            </a:r>
          </a:p>
        </p:txBody>
      </p:sp>
      <p:sp>
        <p:nvSpPr>
          <p:cNvPr id="3" name="Content Placeholder 2">
            <a:extLst>
              <a:ext uri="{FF2B5EF4-FFF2-40B4-BE49-F238E27FC236}">
                <a16:creationId xmlns:a16="http://schemas.microsoft.com/office/drawing/2014/main" id="{0A8469E5-8203-C9B4-39E4-AA7A0CD18536}"/>
              </a:ext>
            </a:extLst>
          </p:cNvPr>
          <p:cNvSpPr>
            <a:spLocks noGrp="1"/>
          </p:cNvSpPr>
          <p:nvPr>
            <p:ph idx="1"/>
          </p:nvPr>
        </p:nvSpPr>
        <p:spPr>
          <a:xfrm>
            <a:off x="541867" y="2687983"/>
            <a:ext cx="7145867" cy="2460487"/>
          </a:xfrm>
        </p:spPr>
        <p:txBody>
          <a:bodyPr>
            <a:normAutofit/>
          </a:bodyPr>
          <a:lstStyle/>
          <a:p>
            <a:r>
              <a:rPr lang="en-US" sz="3200" dirty="0">
                <a:solidFill>
                  <a:srgbClr val="FEFFFF"/>
                </a:solidFill>
              </a:rPr>
              <a:t>What Puzzle Are You Solving?</a:t>
            </a:r>
          </a:p>
          <a:p>
            <a:r>
              <a:rPr lang="en-US" sz="3200" dirty="0">
                <a:solidFill>
                  <a:srgbClr val="FEFFFF"/>
                </a:solidFill>
              </a:rPr>
              <a:t>Whose Assistance Do You Seek?</a:t>
            </a:r>
          </a:p>
          <a:p>
            <a:r>
              <a:rPr lang="en-US" sz="3200" dirty="0">
                <a:solidFill>
                  <a:srgbClr val="FEFFFF"/>
                </a:solidFill>
              </a:rPr>
              <a:t>How Is Success Defined?</a:t>
            </a:r>
          </a:p>
        </p:txBody>
      </p:sp>
    </p:spTree>
    <p:extLst>
      <p:ext uri="{BB962C8B-B14F-4D97-AF65-F5344CB8AC3E}">
        <p14:creationId xmlns:p14="http://schemas.microsoft.com/office/powerpoint/2010/main" val="212677783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9EE869B-085D-43B3-AED8-9B06556124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C54E744A-A072-47AF-981A-3718617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8229600" cy="6858000"/>
          </a:xfrm>
          <a:prstGeom prst="rect">
            <a:avLst/>
          </a:prstGeom>
          <a:solidFill>
            <a:schemeClr val="tx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4" name="Picture 2" descr="Flag of Kenya - Wikipedia">
            <a:extLst>
              <a:ext uri="{FF2B5EF4-FFF2-40B4-BE49-F238E27FC236}">
                <a16:creationId xmlns:a16="http://schemas.microsoft.com/office/drawing/2014/main" id="{8D1DD190-5942-A63E-4D9C-7A00DEC5AD2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1803" r="29629" b="-1"/>
          <a:stretch/>
        </p:blipFill>
        <p:spPr bwMode="auto">
          <a:xfrm>
            <a:off x="8229598" y="10"/>
            <a:ext cx="3962401" cy="6857990"/>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5">
            <a:extLst>
              <a:ext uri="{FF2B5EF4-FFF2-40B4-BE49-F238E27FC236}">
                <a16:creationId xmlns:a16="http://schemas.microsoft.com/office/drawing/2014/main" id="{F0254341-1068-4FB7-8AEF-220C6EB41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2ACA7AC1-5205-61F9-8303-068905ECCFDB}"/>
              </a:ext>
            </a:extLst>
          </p:cNvPr>
          <p:cNvSpPr>
            <a:spLocks noGrp="1"/>
          </p:cNvSpPr>
          <p:nvPr>
            <p:ph type="title"/>
          </p:nvPr>
        </p:nvSpPr>
        <p:spPr>
          <a:xfrm>
            <a:off x="541867" y="787400"/>
            <a:ext cx="7145866" cy="778933"/>
          </a:xfrm>
        </p:spPr>
        <p:txBody>
          <a:bodyPr anchor="ctr">
            <a:normAutofit/>
          </a:bodyPr>
          <a:lstStyle/>
          <a:p>
            <a:r>
              <a:rPr lang="en-US" sz="3200">
                <a:solidFill>
                  <a:srgbClr val="FEFFFF"/>
                </a:solidFill>
              </a:rPr>
              <a:t>Confidence </a:t>
            </a:r>
          </a:p>
        </p:txBody>
      </p:sp>
      <p:sp>
        <p:nvSpPr>
          <p:cNvPr id="3" name="Content Placeholder 2">
            <a:extLst>
              <a:ext uri="{FF2B5EF4-FFF2-40B4-BE49-F238E27FC236}">
                <a16:creationId xmlns:a16="http://schemas.microsoft.com/office/drawing/2014/main" id="{0A8469E5-8203-C9B4-39E4-AA7A0CD18536}"/>
              </a:ext>
            </a:extLst>
          </p:cNvPr>
          <p:cNvSpPr>
            <a:spLocks noGrp="1"/>
          </p:cNvSpPr>
          <p:nvPr>
            <p:ph idx="1"/>
          </p:nvPr>
        </p:nvSpPr>
        <p:spPr>
          <a:xfrm>
            <a:off x="1399684" y="2747617"/>
            <a:ext cx="5719786" cy="2202070"/>
          </a:xfrm>
        </p:spPr>
        <p:txBody>
          <a:bodyPr>
            <a:normAutofit/>
          </a:bodyPr>
          <a:lstStyle/>
          <a:p>
            <a:r>
              <a:rPr lang="en-US" sz="3200" dirty="0">
                <a:solidFill>
                  <a:srgbClr val="FEFFFF"/>
                </a:solidFill>
              </a:rPr>
              <a:t>What?</a:t>
            </a:r>
          </a:p>
          <a:p>
            <a:r>
              <a:rPr lang="en-US" sz="3200" dirty="0">
                <a:solidFill>
                  <a:srgbClr val="FEFFFF"/>
                </a:solidFill>
              </a:rPr>
              <a:t>When?</a:t>
            </a:r>
          </a:p>
          <a:p>
            <a:r>
              <a:rPr lang="en-US" sz="3200" dirty="0">
                <a:solidFill>
                  <a:srgbClr val="FEFFFF"/>
                </a:solidFill>
              </a:rPr>
              <a:t>Why?</a:t>
            </a:r>
          </a:p>
          <a:p>
            <a:pPr marL="0" indent="0">
              <a:buNone/>
            </a:pPr>
            <a:endParaRPr lang="en-US" dirty="0">
              <a:solidFill>
                <a:srgbClr val="FEFFFF"/>
              </a:solidFill>
            </a:endParaRPr>
          </a:p>
        </p:txBody>
      </p:sp>
    </p:spTree>
    <p:extLst>
      <p:ext uri="{BB962C8B-B14F-4D97-AF65-F5344CB8AC3E}">
        <p14:creationId xmlns:p14="http://schemas.microsoft.com/office/powerpoint/2010/main" val="1495919941"/>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39EE869B-085D-43B3-AED8-9B06556124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33" name="Rectangle 1032">
            <a:extLst>
              <a:ext uri="{FF2B5EF4-FFF2-40B4-BE49-F238E27FC236}">
                <a16:creationId xmlns:a16="http://schemas.microsoft.com/office/drawing/2014/main" id="{C54E744A-A072-47AF-981A-3718617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8229600" cy="6858000"/>
          </a:xfrm>
          <a:prstGeom prst="rect">
            <a:avLst/>
          </a:prstGeom>
          <a:solidFill>
            <a:schemeClr val="tx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1026" name="Picture 2" descr="Christmas in Genesis: Martin Luther on Jacob's Ladder - World Wide  Wolfmueller">
            <a:extLst>
              <a:ext uri="{FF2B5EF4-FFF2-40B4-BE49-F238E27FC236}">
                <a16:creationId xmlns:a16="http://schemas.microsoft.com/office/drawing/2014/main" id="{22F5FDCA-E4E6-1DDD-0B1B-00AF3C4FFCC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351" r="15403"/>
          <a:stretch/>
        </p:blipFill>
        <p:spPr bwMode="auto">
          <a:xfrm>
            <a:off x="8229598" y="10"/>
            <a:ext cx="3962401" cy="6857990"/>
          </a:xfrm>
          <a:prstGeom prst="rect">
            <a:avLst/>
          </a:prstGeom>
          <a:noFill/>
          <a:extLst>
            <a:ext uri="{909E8E84-426E-40DD-AFC4-6F175D3DCCD1}">
              <a14:hiddenFill xmlns:a14="http://schemas.microsoft.com/office/drawing/2010/main">
                <a:solidFill>
                  <a:srgbClr val="FFFFFF"/>
                </a:solidFill>
              </a14:hiddenFill>
            </a:ext>
          </a:extLst>
        </p:spPr>
      </p:pic>
      <p:sp>
        <p:nvSpPr>
          <p:cNvPr id="1035" name="Freeform 5">
            <a:extLst>
              <a:ext uri="{FF2B5EF4-FFF2-40B4-BE49-F238E27FC236}">
                <a16:creationId xmlns:a16="http://schemas.microsoft.com/office/drawing/2014/main" id="{F0254341-1068-4FB7-8AEF-220C6EB41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2ACA7AC1-5205-61F9-8303-068905ECCFDB}"/>
              </a:ext>
            </a:extLst>
          </p:cNvPr>
          <p:cNvSpPr>
            <a:spLocks noGrp="1"/>
          </p:cNvSpPr>
          <p:nvPr>
            <p:ph type="title"/>
          </p:nvPr>
        </p:nvSpPr>
        <p:spPr>
          <a:xfrm>
            <a:off x="541867" y="787400"/>
            <a:ext cx="7145866" cy="778933"/>
          </a:xfrm>
        </p:spPr>
        <p:txBody>
          <a:bodyPr anchor="ctr">
            <a:normAutofit/>
          </a:bodyPr>
          <a:lstStyle/>
          <a:p>
            <a:r>
              <a:rPr lang="en-US" sz="3200">
                <a:solidFill>
                  <a:srgbClr val="FEFFFF"/>
                </a:solidFill>
              </a:rPr>
              <a:t>Genesis 28 – Jacob’s Ladder</a:t>
            </a:r>
          </a:p>
        </p:txBody>
      </p:sp>
      <p:sp>
        <p:nvSpPr>
          <p:cNvPr id="3" name="Content Placeholder 2">
            <a:extLst>
              <a:ext uri="{FF2B5EF4-FFF2-40B4-BE49-F238E27FC236}">
                <a16:creationId xmlns:a16="http://schemas.microsoft.com/office/drawing/2014/main" id="{0A8469E5-8203-C9B4-39E4-AA7A0CD18536}"/>
              </a:ext>
            </a:extLst>
          </p:cNvPr>
          <p:cNvSpPr>
            <a:spLocks noGrp="1"/>
          </p:cNvSpPr>
          <p:nvPr>
            <p:ph idx="1"/>
          </p:nvPr>
        </p:nvSpPr>
        <p:spPr>
          <a:xfrm>
            <a:off x="541866" y="2032000"/>
            <a:ext cx="7145867" cy="3879222"/>
          </a:xfrm>
        </p:spPr>
        <p:txBody>
          <a:bodyPr>
            <a:normAutofit/>
          </a:bodyPr>
          <a:lstStyle/>
          <a:p>
            <a:pPr marL="0" indent="0" rtl="0">
              <a:spcBef>
                <a:spcPts val="0"/>
              </a:spcBef>
              <a:spcAft>
                <a:spcPts val="0"/>
              </a:spcAft>
              <a:buNone/>
            </a:pPr>
            <a:r>
              <a:rPr lang="en-US" b="0" i="0" u="none" strike="noStrike" dirty="0">
                <a:solidFill>
                  <a:srgbClr val="FEFFFF"/>
                </a:solidFill>
                <a:effectLst/>
                <a:latin typeface="Arial" panose="020B0604020202020204" pitchFamily="34" charset="0"/>
              </a:rPr>
              <a:t>Genesis 28</a:t>
            </a:r>
            <a:endParaRPr lang="en-US" b="0" dirty="0">
              <a:solidFill>
                <a:srgbClr val="FEFFFF"/>
              </a:solidFill>
              <a:effectLst/>
            </a:endParaRPr>
          </a:p>
          <a:p>
            <a:pPr marL="0" indent="0">
              <a:buNone/>
            </a:pPr>
            <a:r>
              <a:rPr lang="en-US" sz="2000" b="0" i="0" u="none" strike="noStrike" dirty="0">
                <a:solidFill>
                  <a:srgbClr val="FEFFFF"/>
                </a:solidFill>
                <a:effectLst/>
                <a:latin typeface="Arial" panose="020B0604020202020204" pitchFamily="34" charset="0"/>
              </a:rPr>
              <a:t>13 There above it stood the Lord, and he said: “I am the Lord, the God of your father Abraham and the God of Isaac. I will give you and your descendants the land on which you are lying. 14 Your descendants will be like the dust of the earth, and you will spread out to the west and to the east, to the north and to the south. All </a:t>
            </a:r>
            <a:r>
              <a:rPr lang="en-US" sz="2000" b="0" i="0" u="none" strike="noStrike" dirty="0">
                <a:solidFill>
                  <a:srgbClr val="FF0000"/>
                </a:solidFill>
                <a:effectLst/>
                <a:latin typeface="Arial" panose="020B0604020202020204" pitchFamily="34" charset="0"/>
              </a:rPr>
              <a:t>peoples on earth will be blessed </a:t>
            </a:r>
            <a:r>
              <a:rPr lang="en-US" sz="2000" b="0" i="0" u="none" strike="noStrike" dirty="0">
                <a:solidFill>
                  <a:srgbClr val="FEFFFF"/>
                </a:solidFill>
                <a:effectLst/>
                <a:latin typeface="Arial" panose="020B0604020202020204" pitchFamily="34" charset="0"/>
              </a:rPr>
              <a:t>through you and your offspring. 15 I am with you and will watch over you wherever you go, and I will bring you back to this land</a:t>
            </a:r>
            <a:r>
              <a:rPr lang="en-US" sz="2000" b="0" i="0" u="none" strike="noStrike" dirty="0">
                <a:solidFill>
                  <a:srgbClr val="FF0000"/>
                </a:solidFill>
                <a:effectLst/>
                <a:latin typeface="Arial" panose="020B0604020202020204" pitchFamily="34" charset="0"/>
              </a:rPr>
              <a:t>. I will not leave you </a:t>
            </a:r>
            <a:r>
              <a:rPr lang="en-US" sz="2000" b="0" i="0" u="none" strike="noStrike" dirty="0">
                <a:solidFill>
                  <a:srgbClr val="FEFFFF"/>
                </a:solidFill>
                <a:effectLst/>
                <a:latin typeface="Arial" panose="020B0604020202020204" pitchFamily="34" charset="0"/>
              </a:rPr>
              <a:t>until I have done what I have promised you.”</a:t>
            </a:r>
            <a:endParaRPr lang="en-US" sz="2000" dirty="0">
              <a:solidFill>
                <a:srgbClr val="FEFFFF"/>
              </a:solidFill>
            </a:endParaRPr>
          </a:p>
        </p:txBody>
      </p:sp>
    </p:spTree>
    <p:extLst>
      <p:ext uri="{BB962C8B-B14F-4D97-AF65-F5344CB8AC3E}">
        <p14:creationId xmlns:p14="http://schemas.microsoft.com/office/powerpoint/2010/main" val="293920881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40" name="Rectangle 1039">
            <a:extLst>
              <a:ext uri="{FF2B5EF4-FFF2-40B4-BE49-F238E27FC236}">
                <a16:creationId xmlns:a16="http://schemas.microsoft.com/office/drawing/2014/main" id="{1A44C337-3893-4B29-A265-B1329150B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42" name="Group 1041">
            <a:extLst>
              <a:ext uri="{FF2B5EF4-FFF2-40B4-BE49-F238E27FC236}">
                <a16:creationId xmlns:a16="http://schemas.microsoft.com/office/drawing/2014/main" id="{81E0B358-1267-4844-8B3D-B7A279B4175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043" name="Freeform 11">
              <a:extLst>
                <a:ext uri="{FF2B5EF4-FFF2-40B4-BE49-F238E27FC236}">
                  <a16:creationId xmlns:a16="http://schemas.microsoft.com/office/drawing/2014/main" id="{B24AA06A-F1A5-4BB3-9486-9AE7A53B3F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US"/>
            </a:p>
          </p:txBody>
        </p:sp>
        <p:sp>
          <p:nvSpPr>
            <p:cNvPr id="1044" name="Freeform 12">
              <a:extLst>
                <a:ext uri="{FF2B5EF4-FFF2-40B4-BE49-F238E27FC236}">
                  <a16:creationId xmlns:a16="http://schemas.microsoft.com/office/drawing/2014/main" id="{BDF97590-C600-44CB-9303-4A3679F516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US"/>
            </a:p>
          </p:txBody>
        </p:sp>
        <p:sp>
          <p:nvSpPr>
            <p:cNvPr id="1045" name="Freeform 13">
              <a:extLst>
                <a:ext uri="{FF2B5EF4-FFF2-40B4-BE49-F238E27FC236}">
                  <a16:creationId xmlns:a16="http://schemas.microsoft.com/office/drawing/2014/main" id="{A9BBE156-3FFA-4DC4-8468-35BD28DDC6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US"/>
            </a:p>
          </p:txBody>
        </p:sp>
        <p:sp>
          <p:nvSpPr>
            <p:cNvPr id="1046" name="Freeform 14">
              <a:extLst>
                <a:ext uri="{FF2B5EF4-FFF2-40B4-BE49-F238E27FC236}">
                  <a16:creationId xmlns:a16="http://schemas.microsoft.com/office/drawing/2014/main" id="{F7960DE5-3810-4B1E-B1E2-3BAFEA91E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US"/>
            </a:p>
          </p:txBody>
        </p:sp>
        <p:sp>
          <p:nvSpPr>
            <p:cNvPr id="1047" name="Freeform 15">
              <a:extLst>
                <a:ext uri="{FF2B5EF4-FFF2-40B4-BE49-F238E27FC236}">
                  <a16:creationId xmlns:a16="http://schemas.microsoft.com/office/drawing/2014/main" id="{359E957C-CE11-446F-8AA7-B3E98390B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US"/>
            </a:p>
          </p:txBody>
        </p:sp>
        <p:sp>
          <p:nvSpPr>
            <p:cNvPr id="1048" name="Freeform 16">
              <a:extLst>
                <a:ext uri="{FF2B5EF4-FFF2-40B4-BE49-F238E27FC236}">
                  <a16:creationId xmlns:a16="http://schemas.microsoft.com/office/drawing/2014/main" id="{A3E9FE34-CA9E-4443-BEBF-D1B9A1C6C2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US"/>
            </a:p>
          </p:txBody>
        </p:sp>
        <p:sp>
          <p:nvSpPr>
            <p:cNvPr id="1049" name="Freeform 17">
              <a:extLst>
                <a:ext uri="{FF2B5EF4-FFF2-40B4-BE49-F238E27FC236}">
                  <a16:creationId xmlns:a16="http://schemas.microsoft.com/office/drawing/2014/main" id="{4F39D814-8A48-4509-BDEB-826F106591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US"/>
            </a:p>
          </p:txBody>
        </p:sp>
        <p:sp>
          <p:nvSpPr>
            <p:cNvPr id="1050" name="Freeform 18">
              <a:extLst>
                <a:ext uri="{FF2B5EF4-FFF2-40B4-BE49-F238E27FC236}">
                  <a16:creationId xmlns:a16="http://schemas.microsoft.com/office/drawing/2014/main" id="{8C6D08C0-8C49-4B87-9CF4-A1F08714FA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US"/>
            </a:p>
          </p:txBody>
        </p:sp>
        <p:sp>
          <p:nvSpPr>
            <p:cNvPr id="1051" name="Freeform 19">
              <a:extLst>
                <a:ext uri="{FF2B5EF4-FFF2-40B4-BE49-F238E27FC236}">
                  <a16:creationId xmlns:a16="http://schemas.microsoft.com/office/drawing/2014/main" id="{308C612B-4C0D-4863-B9CD-F86ABAA1B2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US"/>
            </a:p>
          </p:txBody>
        </p:sp>
        <p:sp>
          <p:nvSpPr>
            <p:cNvPr id="1052" name="Freeform 20">
              <a:extLst>
                <a:ext uri="{FF2B5EF4-FFF2-40B4-BE49-F238E27FC236}">
                  <a16:creationId xmlns:a16="http://schemas.microsoft.com/office/drawing/2014/main" id="{600B1EC8-1B55-4390-A183-C33B5E2273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US"/>
            </a:p>
          </p:txBody>
        </p:sp>
        <p:sp>
          <p:nvSpPr>
            <p:cNvPr id="1053" name="Freeform 21">
              <a:extLst>
                <a:ext uri="{FF2B5EF4-FFF2-40B4-BE49-F238E27FC236}">
                  <a16:creationId xmlns:a16="http://schemas.microsoft.com/office/drawing/2014/main" id="{1790A225-91E1-4BE5-A801-5F1E32721C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US"/>
            </a:p>
          </p:txBody>
        </p:sp>
        <p:sp>
          <p:nvSpPr>
            <p:cNvPr id="1054" name="Freeform 22">
              <a:extLst>
                <a:ext uri="{FF2B5EF4-FFF2-40B4-BE49-F238E27FC236}">
                  <a16:creationId xmlns:a16="http://schemas.microsoft.com/office/drawing/2014/main" id="{DFFC46A2-6BBF-47FD-BC17-5EE1DF7CB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US"/>
            </a:p>
          </p:txBody>
        </p:sp>
      </p:grpSp>
      <p:grpSp>
        <p:nvGrpSpPr>
          <p:cNvPr id="1056" name="Group 1055">
            <a:extLst>
              <a:ext uri="{FF2B5EF4-FFF2-40B4-BE49-F238E27FC236}">
                <a16:creationId xmlns:a16="http://schemas.microsoft.com/office/drawing/2014/main" id="{AF44CA9C-80E8-44E1-A79C-D6EBFC73BC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1057" name="Freeform 27">
              <a:extLst>
                <a:ext uri="{FF2B5EF4-FFF2-40B4-BE49-F238E27FC236}">
                  <a16:creationId xmlns:a16="http://schemas.microsoft.com/office/drawing/2014/main" id="{8CB9417F-98D9-4998-B00B-A5932E4C7D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US"/>
            </a:p>
          </p:txBody>
        </p:sp>
        <p:sp>
          <p:nvSpPr>
            <p:cNvPr id="1058" name="Freeform 28">
              <a:extLst>
                <a:ext uri="{FF2B5EF4-FFF2-40B4-BE49-F238E27FC236}">
                  <a16:creationId xmlns:a16="http://schemas.microsoft.com/office/drawing/2014/main" id="{FA79AA3D-583E-4A1E-AF7E-CBD980F59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US"/>
            </a:p>
          </p:txBody>
        </p:sp>
        <p:sp>
          <p:nvSpPr>
            <p:cNvPr id="1059" name="Freeform 29">
              <a:extLst>
                <a:ext uri="{FF2B5EF4-FFF2-40B4-BE49-F238E27FC236}">
                  <a16:creationId xmlns:a16="http://schemas.microsoft.com/office/drawing/2014/main" id="{D80C9F17-A6B2-4A12-BC77-F84264A669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US"/>
            </a:p>
          </p:txBody>
        </p:sp>
        <p:sp>
          <p:nvSpPr>
            <p:cNvPr id="1060" name="Freeform 30">
              <a:extLst>
                <a:ext uri="{FF2B5EF4-FFF2-40B4-BE49-F238E27FC236}">
                  <a16:creationId xmlns:a16="http://schemas.microsoft.com/office/drawing/2014/main" id="{949C9A53-ED97-44CE-BDD5-ED24892116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US"/>
            </a:p>
          </p:txBody>
        </p:sp>
        <p:sp>
          <p:nvSpPr>
            <p:cNvPr id="1061" name="Freeform 31">
              <a:extLst>
                <a:ext uri="{FF2B5EF4-FFF2-40B4-BE49-F238E27FC236}">
                  <a16:creationId xmlns:a16="http://schemas.microsoft.com/office/drawing/2014/main" id="{0F9FDAE7-225B-4072-8907-6EAA06174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US"/>
            </a:p>
          </p:txBody>
        </p:sp>
        <p:sp>
          <p:nvSpPr>
            <p:cNvPr id="1062" name="Freeform 32">
              <a:extLst>
                <a:ext uri="{FF2B5EF4-FFF2-40B4-BE49-F238E27FC236}">
                  <a16:creationId xmlns:a16="http://schemas.microsoft.com/office/drawing/2014/main" id="{9D49818B-8EA3-4B41-9783-EFE0C618C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US"/>
            </a:p>
          </p:txBody>
        </p:sp>
        <p:sp>
          <p:nvSpPr>
            <p:cNvPr id="1063" name="Freeform 33">
              <a:extLst>
                <a:ext uri="{FF2B5EF4-FFF2-40B4-BE49-F238E27FC236}">
                  <a16:creationId xmlns:a16="http://schemas.microsoft.com/office/drawing/2014/main" id="{01903E65-D822-4457-B0A5-2F41682241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US"/>
            </a:p>
          </p:txBody>
        </p:sp>
        <p:sp>
          <p:nvSpPr>
            <p:cNvPr id="1064" name="Freeform 34">
              <a:extLst>
                <a:ext uri="{FF2B5EF4-FFF2-40B4-BE49-F238E27FC236}">
                  <a16:creationId xmlns:a16="http://schemas.microsoft.com/office/drawing/2014/main" id="{A5CF9DAB-75BF-43D9-B1E7-817D1FAA00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US"/>
            </a:p>
          </p:txBody>
        </p:sp>
        <p:sp>
          <p:nvSpPr>
            <p:cNvPr id="1065" name="Freeform 35">
              <a:extLst>
                <a:ext uri="{FF2B5EF4-FFF2-40B4-BE49-F238E27FC236}">
                  <a16:creationId xmlns:a16="http://schemas.microsoft.com/office/drawing/2014/main" id="{BB22916D-4BCF-4A4C-8714-A2564D34C3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US"/>
            </a:p>
          </p:txBody>
        </p:sp>
        <p:sp>
          <p:nvSpPr>
            <p:cNvPr id="1066" name="Freeform 36">
              <a:extLst>
                <a:ext uri="{FF2B5EF4-FFF2-40B4-BE49-F238E27FC236}">
                  <a16:creationId xmlns:a16="http://schemas.microsoft.com/office/drawing/2014/main" id="{4CD9F734-569E-44E7-BD53-6214E0F18C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US"/>
            </a:p>
          </p:txBody>
        </p:sp>
        <p:sp>
          <p:nvSpPr>
            <p:cNvPr id="1067" name="Freeform 37">
              <a:extLst>
                <a:ext uri="{FF2B5EF4-FFF2-40B4-BE49-F238E27FC236}">
                  <a16:creationId xmlns:a16="http://schemas.microsoft.com/office/drawing/2014/main" id="{7A5DAACB-2F42-40C8-BF6A-75B79299F9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US"/>
            </a:p>
          </p:txBody>
        </p:sp>
        <p:sp>
          <p:nvSpPr>
            <p:cNvPr id="1068" name="Freeform 38">
              <a:extLst>
                <a:ext uri="{FF2B5EF4-FFF2-40B4-BE49-F238E27FC236}">
                  <a16:creationId xmlns:a16="http://schemas.microsoft.com/office/drawing/2014/main" id="{AD78E0F9-8568-4672-A22F-4ED5B1A96F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US"/>
            </a:p>
          </p:txBody>
        </p:sp>
      </p:grpSp>
      <p:sp>
        <p:nvSpPr>
          <p:cNvPr id="2" name="Title 1">
            <a:extLst>
              <a:ext uri="{FF2B5EF4-FFF2-40B4-BE49-F238E27FC236}">
                <a16:creationId xmlns:a16="http://schemas.microsoft.com/office/drawing/2014/main" id="{2ACA7AC1-5205-61F9-8303-068905ECCFDB}"/>
              </a:ext>
            </a:extLst>
          </p:cNvPr>
          <p:cNvSpPr>
            <a:spLocks noGrp="1"/>
          </p:cNvSpPr>
          <p:nvPr>
            <p:ph type="title"/>
          </p:nvPr>
        </p:nvSpPr>
        <p:spPr>
          <a:xfrm>
            <a:off x="6483096" y="624110"/>
            <a:ext cx="5021516" cy="1280890"/>
          </a:xfrm>
        </p:spPr>
        <p:txBody>
          <a:bodyPr>
            <a:normAutofit/>
          </a:bodyPr>
          <a:lstStyle/>
          <a:p>
            <a:r>
              <a:rPr lang="en-US" dirty="0"/>
              <a:t>Joshua Charged With The Impossible</a:t>
            </a:r>
          </a:p>
        </p:txBody>
      </p:sp>
      <p:sp>
        <p:nvSpPr>
          <p:cNvPr id="1070" name="Rectangle 1069">
            <a:extLst>
              <a:ext uri="{FF2B5EF4-FFF2-40B4-BE49-F238E27FC236}">
                <a16:creationId xmlns:a16="http://schemas.microsoft.com/office/drawing/2014/main" id="{AA5CD610-ED7C-4CED-A9A1-174432C88A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72" name="Freeform 11">
            <a:extLst>
              <a:ext uri="{FF2B5EF4-FFF2-40B4-BE49-F238E27FC236}">
                <a16:creationId xmlns:a16="http://schemas.microsoft.com/office/drawing/2014/main" id="{0C4379BF-8C7A-480A-BC36-DA55D92A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pic>
        <p:nvPicPr>
          <p:cNvPr id="4" name="Picture 2" descr="Joshua in the Bible - Faithful Follower of God">
            <a:extLst>
              <a:ext uri="{FF2B5EF4-FFF2-40B4-BE49-F238E27FC236}">
                <a16:creationId xmlns:a16="http://schemas.microsoft.com/office/drawing/2014/main" id="{18F4F739-FE1B-984B-C033-D31BCFEE66C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5432" r="9103" b="-2"/>
          <a:stretch/>
        </p:blipFill>
        <p:spPr bwMode="auto">
          <a:xfrm>
            <a:off x="-1555" y="1731"/>
            <a:ext cx="4671091"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0A8469E5-8203-C9B4-39E4-AA7A0CD18536}"/>
              </a:ext>
            </a:extLst>
          </p:cNvPr>
          <p:cNvSpPr>
            <a:spLocks noGrp="1"/>
          </p:cNvSpPr>
          <p:nvPr>
            <p:ph idx="1"/>
          </p:nvPr>
        </p:nvSpPr>
        <p:spPr>
          <a:xfrm>
            <a:off x="6438191" y="2133600"/>
            <a:ext cx="5066419" cy="3777622"/>
          </a:xfrm>
        </p:spPr>
        <p:txBody>
          <a:bodyPr>
            <a:normAutofit lnSpcReduction="10000"/>
          </a:bodyPr>
          <a:lstStyle/>
          <a:p>
            <a:pPr marL="0" indent="0" rtl="0">
              <a:lnSpc>
                <a:spcPct val="90000"/>
              </a:lnSpc>
              <a:spcBef>
                <a:spcPts val="0"/>
              </a:spcBef>
              <a:spcAft>
                <a:spcPts val="600"/>
              </a:spcAft>
              <a:buNone/>
            </a:pPr>
            <a:r>
              <a:rPr lang="en-US" b="0" i="0" u="none" strike="noStrike" dirty="0">
                <a:effectLst/>
                <a:latin typeface="Arial" panose="020B0604020202020204" pitchFamily="34" charset="0"/>
              </a:rPr>
              <a:t>Joshua 1</a:t>
            </a:r>
          </a:p>
          <a:p>
            <a:pPr marL="0" indent="0" rtl="0">
              <a:lnSpc>
                <a:spcPct val="90000"/>
              </a:lnSpc>
              <a:spcBef>
                <a:spcPts val="0"/>
              </a:spcBef>
              <a:spcAft>
                <a:spcPts val="600"/>
              </a:spcAft>
              <a:buNone/>
            </a:pPr>
            <a:endParaRPr lang="en-US" dirty="0">
              <a:latin typeface="Arial" panose="020B0604020202020204" pitchFamily="34" charset="0"/>
            </a:endParaRPr>
          </a:p>
          <a:p>
            <a:pPr marL="0" indent="0" rtl="0">
              <a:lnSpc>
                <a:spcPct val="90000"/>
              </a:lnSpc>
              <a:spcBef>
                <a:spcPts val="0"/>
              </a:spcBef>
              <a:spcAft>
                <a:spcPts val="600"/>
              </a:spcAft>
              <a:buNone/>
            </a:pPr>
            <a:r>
              <a:rPr lang="en-US" sz="2000" b="1" i="0" baseline="30000" dirty="0">
                <a:effectLst/>
                <a:latin typeface="system-ui"/>
              </a:rPr>
              <a:t>7 </a:t>
            </a:r>
            <a:r>
              <a:rPr lang="en-US" sz="2000" b="0" i="0" dirty="0">
                <a:effectLst/>
                <a:latin typeface="system-ui"/>
              </a:rPr>
              <a:t>“Be strong and very courageous. Be careful to obey all the law my servant Moses gave you; do not turn from it to the right or to the left, that you may be successful wherever you go. </a:t>
            </a:r>
            <a:r>
              <a:rPr lang="en-US" sz="2000" b="1" i="0" baseline="30000" dirty="0">
                <a:effectLst/>
                <a:latin typeface="system-ui"/>
              </a:rPr>
              <a:t>8 </a:t>
            </a:r>
            <a:r>
              <a:rPr lang="en-US" sz="2000" b="0" i="0" dirty="0">
                <a:effectLst/>
                <a:latin typeface="system-ui"/>
              </a:rPr>
              <a:t>Keep this Book of the Law always on your lips; meditate on it day and night, so that you may be careful to do everything written in it. Then you will be prosperous and successful. </a:t>
            </a:r>
            <a:r>
              <a:rPr lang="en-US" sz="2000" b="1" i="0" baseline="30000" dirty="0">
                <a:effectLst/>
                <a:latin typeface="system-ui"/>
              </a:rPr>
              <a:t>9 </a:t>
            </a:r>
            <a:r>
              <a:rPr lang="en-US" sz="2000" b="0" i="0" dirty="0">
                <a:effectLst/>
                <a:latin typeface="system-ui"/>
              </a:rPr>
              <a:t>Have I not commanded you? Be strong and courageous. Do not be afraid; do not be discouraged, for the </a:t>
            </a:r>
            <a:r>
              <a:rPr lang="en-US" sz="2000" b="0" i="0" cap="small" dirty="0">
                <a:effectLst/>
                <a:latin typeface="system-ui"/>
              </a:rPr>
              <a:t>Lord</a:t>
            </a:r>
            <a:r>
              <a:rPr lang="en-US" sz="2000" b="0" i="0" dirty="0">
                <a:effectLst/>
                <a:latin typeface="system-ui"/>
              </a:rPr>
              <a:t> your </a:t>
            </a:r>
            <a:r>
              <a:rPr lang="en-US" sz="2000" b="0" i="0" dirty="0">
                <a:solidFill>
                  <a:srgbClr val="FF0000"/>
                </a:solidFill>
                <a:effectLst/>
                <a:latin typeface="system-ui"/>
              </a:rPr>
              <a:t>God will be with you </a:t>
            </a:r>
            <a:r>
              <a:rPr lang="en-US" sz="2000" b="0" i="0" dirty="0">
                <a:effectLst/>
                <a:latin typeface="system-ui"/>
              </a:rPr>
              <a:t>wherever you go.”</a:t>
            </a:r>
            <a:endParaRPr lang="en-US" sz="2000" b="0" dirty="0">
              <a:effectLst/>
            </a:endParaRPr>
          </a:p>
        </p:txBody>
      </p:sp>
    </p:spTree>
    <p:extLst>
      <p:ext uri="{BB962C8B-B14F-4D97-AF65-F5344CB8AC3E}">
        <p14:creationId xmlns:p14="http://schemas.microsoft.com/office/powerpoint/2010/main" val="1847183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pic>
        <p:nvPicPr>
          <p:cNvPr id="2052" name="Picture 4" descr="Babylonia – thePlumber.com">
            <a:extLst>
              <a:ext uri="{FF2B5EF4-FFF2-40B4-BE49-F238E27FC236}">
                <a16:creationId xmlns:a16="http://schemas.microsoft.com/office/drawing/2014/main" id="{D9DBACFA-AA83-6A38-D5BC-9A5CDAFB2F5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157" r="18068" b="-1"/>
          <a:stretch/>
        </p:blipFill>
        <p:spPr bwMode="auto">
          <a:xfrm>
            <a:off x="4485557" y="10"/>
            <a:ext cx="7706443" cy="6857990"/>
          </a:xfrm>
          <a:prstGeom prst="rect">
            <a:avLst/>
          </a:prstGeom>
          <a:noFill/>
          <a:extLst>
            <a:ext uri="{909E8E84-426E-40DD-AFC4-6F175D3DCCD1}">
              <a14:hiddenFill xmlns:a14="http://schemas.microsoft.com/office/drawing/2010/main">
                <a:solidFill>
                  <a:srgbClr val="FFFFFF"/>
                </a:solidFill>
              </a14:hiddenFill>
            </a:ext>
          </a:extLst>
        </p:spPr>
      </p:pic>
      <p:sp useBgFill="1">
        <p:nvSpPr>
          <p:cNvPr id="2054" name="Freeform: Shape 2056">
            <a:extLst>
              <a:ext uri="{FF2B5EF4-FFF2-40B4-BE49-F238E27FC236}">
                <a16:creationId xmlns:a16="http://schemas.microsoft.com/office/drawing/2014/main" id="{23C7736A-5A08-4021-9AB6-390DFF506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8170246" cy="6858000"/>
          </a:xfrm>
          <a:custGeom>
            <a:avLst/>
            <a:gdLst>
              <a:gd name="connsiteX0" fmla="*/ 4738960 w 8170246"/>
              <a:gd name="connsiteY0" fmla="*/ 0 h 6858000"/>
              <a:gd name="connsiteX1" fmla="*/ 4862151 w 8170246"/>
              <a:gd name="connsiteY1" fmla="*/ 0 h 6858000"/>
              <a:gd name="connsiteX2" fmla="*/ 8088169 w 8170246"/>
              <a:gd name="connsiteY2" fmla="*/ 3226735 h 6858000"/>
              <a:gd name="connsiteX3" fmla="*/ 8088169 w 8170246"/>
              <a:gd name="connsiteY3" fmla="*/ 3626507 h 6858000"/>
              <a:gd name="connsiteX4" fmla="*/ 4857393 w 8170246"/>
              <a:gd name="connsiteY4" fmla="*/ 6858000 h 6858000"/>
              <a:gd name="connsiteX5" fmla="*/ 4783581 w 8170246"/>
              <a:gd name="connsiteY5" fmla="*/ 6858000 h 6858000"/>
              <a:gd name="connsiteX6" fmla="*/ 4734202 w 8170246"/>
              <a:gd name="connsiteY6" fmla="*/ 6858000 h 6858000"/>
              <a:gd name="connsiteX7" fmla="*/ 7964978 w 8170246"/>
              <a:gd name="connsiteY7" fmla="*/ 3626507 h 6858000"/>
              <a:gd name="connsiteX8" fmla="*/ 7964978 w 8170246"/>
              <a:gd name="connsiteY8" fmla="*/ 3226735 h 6858000"/>
              <a:gd name="connsiteX9" fmla="*/ 4738960 w 8170246"/>
              <a:gd name="connsiteY9" fmla="*/ 0 h 6858000"/>
              <a:gd name="connsiteX10" fmla="*/ 0 w 8170246"/>
              <a:gd name="connsiteY10" fmla="*/ 0 h 6858000"/>
              <a:gd name="connsiteX11" fmla="*/ 98791 w 8170246"/>
              <a:gd name="connsiteY11" fmla="*/ 0 h 6858000"/>
              <a:gd name="connsiteX12" fmla="*/ 4456718 w 8170246"/>
              <a:gd name="connsiteY12" fmla="*/ 0 h 6858000"/>
              <a:gd name="connsiteX13" fmla="*/ 4603489 w 8170246"/>
              <a:gd name="connsiteY13" fmla="*/ 0 h 6858000"/>
              <a:gd name="connsiteX14" fmla="*/ 7829507 w 8170246"/>
              <a:gd name="connsiteY14" fmla="*/ 3226735 h 6858000"/>
              <a:gd name="connsiteX15" fmla="*/ 7829507 w 8170246"/>
              <a:gd name="connsiteY15" fmla="*/ 3626507 h 6858000"/>
              <a:gd name="connsiteX16" fmla="*/ 4598731 w 8170246"/>
              <a:gd name="connsiteY16" fmla="*/ 6858000 h 6858000"/>
              <a:gd name="connsiteX17" fmla="*/ 4540663 w 8170246"/>
              <a:gd name="connsiteY17" fmla="*/ 6858000 h 6858000"/>
              <a:gd name="connsiteX18" fmla="*/ 133398 w 8170246"/>
              <a:gd name="connsiteY18" fmla="*/ 6858000 h 6858000"/>
              <a:gd name="connsiteX19" fmla="*/ 0 w 8170246"/>
              <a:gd name="connsiteY1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170246" h="6858000">
                <a:moveTo>
                  <a:pt x="4738960" y="0"/>
                </a:moveTo>
                <a:lnTo>
                  <a:pt x="4862151" y="0"/>
                </a:lnTo>
                <a:cubicBezTo>
                  <a:pt x="4862151" y="0"/>
                  <a:pt x="4862151" y="0"/>
                  <a:pt x="8088169" y="3226735"/>
                </a:cubicBezTo>
                <a:cubicBezTo>
                  <a:pt x="8197606" y="3336196"/>
                  <a:pt x="8197606" y="3517045"/>
                  <a:pt x="8088169" y="3626507"/>
                </a:cubicBezTo>
                <a:cubicBezTo>
                  <a:pt x="8088169" y="3626507"/>
                  <a:pt x="8088169" y="3626507"/>
                  <a:pt x="4857393" y="6858000"/>
                </a:cubicBezTo>
                <a:cubicBezTo>
                  <a:pt x="4857393" y="6858000"/>
                  <a:pt x="4857393" y="6858000"/>
                  <a:pt x="4783581" y="6858000"/>
                </a:cubicBezTo>
                <a:lnTo>
                  <a:pt x="4734202" y="6858000"/>
                </a:lnTo>
                <a:cubicBezTo>
                  <a:pt x="7964978" y="3626507"/>
                  <a:pt x="7964978" y="3626507"/>
                  <a:pt x="7964978" y="3626507"/>
                </a:cubicBezTo>
                <a:cubicBezTo>
                  <a:pt x="8074415" y="3517045"/>
                  <a:pt x="8074415" y="3336196"/>
                  <a:pt x="7964978" y="3226735"/>
                </a:cubicBezTo>
                <a:cubicBezTo>
                  <a:pt x="4738960" y="0"/>
                  <a:pt x="4738960" y="0"/>
                  <a:pt x="4738960" y="0"/>
                </a:cubicBezTo>
                <a:close/>
                <a:moveTo>
                  <a:pt x="0" y="0"/>
                </a:moveTo>
                <a:lnTo>
                  <a:pt x="98791" y="0"/>
                </a:lnTo>
                <a:cubicBezTo>
                  <a:pt x="1075904" y="0"/>
                  <a:pt x="2469401" y="0"/>
                  <a:pt x="4456718" y="0"/>
                </a:cubicBezTo>
                <a:lnTo>
                  <a:pt x="4603489" y="0"/>
                </a:lnTo>
                <a:cubicBezTo>
                  <a:pt x="4603489" y="0"/>
                  <a:pt x="4603489" y="0"/>
                  <a:pt x="7829507" y="3226735"/>
                </a:cubicBezTo>
                <a:cubicBezTo>
                  <a:pt x="7938944" y="3336196"/>
                  <a:pt x="7938944" y="3517045"/>
                  <a:pt x="7829507" y="3626507"/>
                </a:cubicBezTo>
                <a:cubicBezTo>
                  <a:pt x="7829507" y="3626507"/>
                  <a:pt x="7829507" y="3626507"/>
                  <a:pt x="4598731" y="6858000"/>
                </a:cubicBezTo>
                <a:lnTo>
                  <a:pt x="4540663" y="6858000"/>
                </a:lnTo>
                <a:cubicBezTo>
                  <a:pt x="4077749" y="6858000"/>
                  <a:pt x="2938270" y="6858000"/>
                  <a:pt x="133398" y="6858000"/>
                </a:cubicBezTo>
                <a:lnTo>
                  <a:pt x="0" y="6858000"/>
                </a:lnTo>
                <a:close/>
              </a:path>
            </a:pathLst>
          </a:custGeom>
          <a:ln>
            <a:noFill/>
          </a:ln>
          <a:effec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t" anchorCtr="0" compatLnSpc="1">
            <a:prstTxWarp prst="textNoShape">
              <a:avLst/>
            </a:prstTxWarp>
            <a:noAutofit/>
          </a:bodyPr>
          <a:lstStyle/>
          <a:p>
            <a:endParaRPr lang="en-US" dirty="0"/>
          </a:p>
        </p:txBody>
      </p:sp>
      <p:sp>
        <p:nvSpPr>
          <p:cNvPr id="2" name="Title 1">
            <a:extLst>
              <a:ext uri="{FF2B5EF4-FFF2-40B4-BE49-F238E27FC236}">
                <a16:creationId xmlns:a16="http://schemas.microsoft.com/office/drawing/2014/main" id="{2ACA7AC1-5205-61F9-8303-068905ECCFDB}"/>
              </a:ext>
            </a:extLst>
          </p:cNvPr>
          <p:cNvSpPr>
            <a:spLocks noGrp="1"/>
          </p:cNvSpPr>
          <p:nvPr>
            <p:ph type="title"/>
          </p:nvPr>
        </p:nvSpPr>
        <p:spPr>
          <a:xfrm>
            <a:off x="535525" y="624110"/>
            <a:ext cx="4623955" cy="1280890"/>
          </a:xfrm>
        </p:spPr>
        <p:txBody>
          <a:bodyPr>
            <a:normAutofit/>
          </a:bodyPr>
          <a:lstStyle/>
          <a:p>
            <a:r>
              <a:rPr lang="en-US" dirty="0"/>
              <a:t>Jeremiah 29</a:t>
            </a:r>
          </a:p>
        </p:txBody>
      </p:sp>
      <p:sp>
        <p:nvSpPr>
          <p:cNvPr id="2059" name="Rectangle 2058">
            <a:extLst>
              <a:ext uri="{FF2B5EF4-FFF2-40B4-BE49-F238E27FC236}">
                <a16:creationId xmlns:a16="http://schemas.microsoft.com/office/drawing/2014/main" id="{433DF4D3-8A35-461A-ABE0-F56B78A13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0A8469E5-8203-C9B4-39E4-AA7A0CD18536}"/>
              </a:ext>
            </a:extLst>
          </p:cNvPr>
          <p:cNvSpPr>
            <a:spLocks noGrp="1"/>
          </p:cNvSpPr>
          <p:nvPr>
            <p:ph idx="1"/>
          </p:nvPr>
        </p:nvSpPr>
        <p:spPr>
          <a:xfrm>
            <a:off x="531811" y="1371600"/>
            <a:ext cx="5564189" cy="4238180"/>
          </a:xfrm>
        </p:spPr>
        <p:txBody>
          <a:bodyPr>
            <a:normAutofit lnSpcReduction="10000"/>
          </a:bodyPr>
          <a:lstStyle/>
          <a:p>
            <a:pPr marL="0" indent="0">
              <a:buNone/>
            </a:pPr>
            <a:r>
              <a:rPr lang="en-US" sz="2000" b="1" i="0" baseline="30000" dirty="0">
                <a:solidFill>
                  <a:srgbClr val="000000"/>
                </a:solidFill>
                <a:effectLst/>
                <a:latin typeface="system-ui"/>
              </a:rPr>
              <a:t>5 </a:t>
            </a:r>
            <a:r>
              <a:rPr lang="en-US" sz="2000" b="0" i="0" dirty="0">
                <a:solidFill>
                  <a:srgbClr val="000000"/>
                </a:solidFill>
                <a:effectLst/>
                <a:latin typeface="system-ui"/>
              </a:rPr>
              <a:t>“</a:t>
            </a:r>
            <a:r>
              <a:rPr lang="en-US" sz="2000" b="0" i="0" dirty="0">
                <a:solidFill>
                  <a:srgbClr val="FF0000"/>
                </a:solidFill>
                <a:effectLst/>
                <a:latin typeface="system-ui"/>
              </a:rPr>
              <a:t>Build houses and settle down</a:t>
            </a:r>
            <a:r>
              <a:rPr lang="en-US" sz="2000" b="0" i="0" dirty="0">
                <a:solidFill>
                  <a:srgbClr val="000000"/>
                </a:solidFill>
                <a:effectLst/>
                <a:latin typeface="system-ui"/>
              </a:rPr>
              <a:t>; plant gardens and eat what they produce. </a:t>
            </a:r>
            <a:r>
              <a:rPr lang="en-US" sz="2000" b="1" i="0" baseline="30000" dirty="0">
                <a:solidFill>
                  <a:srgbClr val="000000"/>
                </a:solidFill>
                <a:effectLst/>
                <a:latin typeface="system-ui"/>
              </a:rPr>
              <a:t>6 </a:t>
            </a:r>
            <a:r>
              <a:rPr lang="en-US" sz="2000" b="0" i="0" dirty="0">
                <a:solidFill>
                  <a:srgbClr val="FF0000"/>
                </a:solidFill>
                <a:effectLst/>
                <a:latin typeface="system-ui"/>
              </a:rPr>
              <a:t>Marry</a:t>
            </a:r>
            <a:r>
              <a:rPr lang="en-US" sz="2000" b="0" i="0" dirty="0">
                <a:solidFill>
                  <a:srgbClr val="000000"/>
                </a:solidFill>
                <a:effectLst/>
                <a:latin typeface="system-ui"/>
              </a:rPr>
              <a:t> and have sons and daughters; find wives for your sons and give your daughters in marriage, so that they too may have sons and daughters. Increase in number there; do not decrease. </a:t>
            </a:r>
            <a:r>
              <a:rPr lang="en-US" sz="2000" b="1" i="0" baseline="30000" dirty="0">
                <a:solidFill>
                  <a:srgbClr val="000000"/>
                </a:solidFill>
                <a:effectLst/>
                <a:latin typeface="system-ui"/>
              </a:rPr>
              <a:t>7 </a:t>
            </a:r>
            <a:r>
              <a:rPr lang="en-US" sz="2000" b="0" i="0" dirty="0">
                <a:solidFill>
                  <a:srgbClr val="000000"/>
                </a:solidFill>
                <a:effectLst/>
                <a:latin typeface="system-ui"/>
              </a:rPr>
              <a:t>Also, </a:t>
            </a:r>
            <a:r>
              <a:rPr lang="en-US" sz="2000" b="0" i="0" dirty="0">
                <a:solidFill>
                  <a:srgbClr val="FF0000"/>
                </a:solidFill>
                <a:effectLst/>
                <a:latin typeface="system-ui"/>
              </a:rPr>
              <a:t>seek the peace and prosperity of the city </a:t>
            </a:r>
            <a:r>
              <a:rPr lang="en-US" sz="2000" b="0" i="0" dirty="0">
                <a:solidFill>
                  <a:srgbClr val="000000"/>
                </a:solidFill>
                <a:effectLst/>
                <a:latin typeface="system-ui"/>
              </a:rPr>
              <a:t>to which I have carried you into exile. Pray to the </a:t>
            </a:r>
            <a:r>
              <a:rPr lang="en-US" sz="2000" b="0" i="0" cap="small" dirty="0">
                <a:solidFill>
                  <a:srgbClr val="000000"/>
                </a:solidFill>
                <a:effectLst/>
                <a:latin typeface="system-ui"/>
              </a:rPr>
              <a:t>Lord</a:t>
            </a:r>
            <a:r>
              <a:rPr lang="en-US" sz="2000" b="0" i="0" dirty="0">
                <a:solidFill>
                  <a:srgbClr val="000000"/>
                </a:solidFill>
                <a:effectLst/>
                <a:latin typeface="system-ui"/>
              </a:rPr>
              <a:t> for it, because if it prospers, you too will prosper.”</a:t>
            </a:r>
          </a:p>
          <a:p>
            <a:pPr marL="0" indent="0">
              <a:buNone/>
            </a:pPr>
            <a:endParaRPr lang="en-US" sz="2000" dirty="0">
              <a:solidFill>
                <a:srgbClr val="000000"/>
              </a:solidFill>
              <a:latin typeface="system-ui"/>
            </a:endParaRPr>
          </a:p>
          <a:p>
            <a:pPr marL="0" indent="0">
              <a:buNone/>
            </a:pPr>
            <a:r>
              <a:rPr lang="en-US" sz="2000" b="1" i="0" baseline="30000" dirty="0">
                <a:solidFill>
                  <a:srgbClr val="000000"/>
                </a:solidFill>
                <a:effectLst/>
                <a:latin typeface="system-ui"/>
              </a:rPr>
              <a:t>10 </a:t>
            </a:r>
            <a:r>
              <a:rPr lang="en-US" sz="2000" b="0" i="0" dirty="0">
                <a:solidFill>
                  <a:srgbClr val="000000"/>
                </a:solidFill>
                <a:effectLst/>
                <a:latin typeface="system-ui"/>
              </a:rPr>
              <a:t>This is what the </a:t>
            </a:r>
            <a:r>
              <a:rPr lang="en-US" sz="2000" b="0" i="0" cap="small" dirty="0">
                <a:solidFill>
                  <a:srgbClr val="000000"/>
                </a:solidFill>
                <a:effectLst/>
                <a:latin typeface="system-ui"/>
              </a:rPr>
              <a:t>Lord</a:t>
            </a:r>
            <a:r>
              <a:rPr lang="en-US" sz="2000" b="0" i="0" dirty="0">
                <a:solidFill>
                  <a:srgbClr val="000000"/>
                </a:solidFill>
                <a:effectLst/>
                <a:latin typeface="system-ui"/>
              </a:rPr>
              <a:t> says: “When seventy years are completed for Babylon, I will come to you and </a:t>
            </a:r>
            <a:r>
              <a:rPr lang="en-US" sz="2000" b="0" i="0" dirty="0">
                <a:solidFill>
                  <a:srgbClr val="FF0000"/>
                </a:solidFill>
                <a:effectLst/>
                <a:latin typeface="system-ui"/>
              </a:rPr>
              <a:t>fulfill my good promise </a:t>
            </a:r>
            <a:r>
              <a:rPr lang="en-US" sz="2000" b="0" i="0" dirty="0">
                <a:solidFill>
                  <a:srgbClr val="000000"/>
                </a:solidFill>
                <a:effectLst/>
                <a:latin typeface="system-ui"/>
              </a:rPr>
              <a:t>to bring you back to this place.</a:t>
            </a:r>
            <a:endParaRPr lang="en-US" sz="2000" dirty="0"/>
          </a:p>
        </p:txBody>
      </p:sp>
      <p:sp>
        <p:nvSpPr>
          <p:cNvPr id="4" name="TextBox 3">
            <a:extLst>
              <a:ext uri="{FF2B5EF4-FFF2-40B4-BE49-F238E27FC236}">
                <a16:creationId xmlns:a16="http://schemas.microsoft.com/office/drawing/2014/main" id="{A9B199EC-266E-1C68-CB56-7461081443D3}"/>
              </a:ext>
            </a:extLst>
          </p:cNvPr>
          <p:cNvSpPr txBox="1"/>
          <p:nvPr/>
        </p:nvSpPr>
        <p:spPr>
          <a:xfrm>
            <a:off x="651641" y="6049224"/>
            <a:ext cx="3833916" cy="369332"/>
          </a:xfrm>
          <a:prstGeom prst="rect">
            <a:avLst/>
          </a:prstGeom>
          <a:noFill/>
        </p:spPr>
        <p:txBody>
          <a:bodyPr wrap="square" rtlCol="0">
            <a:spAutoFit/>
          </a:bodyPr>
          <a:lstStyle/>
          <a:p>
            <a:r>
              <a:rPr lang="en-US" b="1" dirty="0">
                <a:solidFill>
                  <a:srgbClr val="00B050"/>
                </a:solidFill>
              </a:rPr>
              <a:t>Individual – Family - Community</a:t>
            </a:r>
          </a:p>
        </p:txBody>
      </p:sp>
    </p:spTree>
    <p:extLst>
      <p:ext uri="{BB962C8B-B14F-4D97-AF65-F5344CB8AC3E}">
        <p14:creationId xmlns:p14="http://schemas.microsoft.com/office/powerpoint/2010/main" val="3604346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A7AC1-5205-61F9-8303-068905ECCFDB}"/>
              </a:ext>
            </a:extLst>
          </p:cNvPr>
          <p:cNvSpPr>
            <a:spLocks noGrp="1"/>
          </p:cNvSpPr>
          <p:nvPr>
            <p:ph type="title"/>
          </p:nvPr>
        </p:nvSpPr>
        <p:spPr>
          <a:xfrm>
            <a:off x="1687669" y="624110"/>
            <a:ext cx="4137059" cy="1280890"/>
          </a:xfrm>
        </p:spPr>
        <p:txBody>
          <a:bodyPr>
            <a:normAutofit/>
          </a:bodyPr>
          <a:lstStyle/>
          <a:p>
            <a:r>
              <a:rPr lang="en-US" sz="3200" dirty="0"/>
              <a:t>Great Commission</a:t>
            </a:r>
            <a:br>
              <a:rPr lang="en-US" sz="3200" dirty="0"/>
            </a:br>
            <a:r>
              <a:rPr lang="en-US" sz="3200" dirty="0"/>
              <a:t>Matthew 29</a:t>
            </a:r>
          </a:p>
        </p:txBody>
      </p:sp>
      <p:sp>
        <p:nvSpPr>
          <p:cNvPr id="3" name="Content Placeholder 2">
            <a:extLst>
              <a:ext uri="{FF2B5EF4-FFF2-40B4-BE49-F238E27FC236}">
                <a16:creationId xmlns:a16="http://schemas.microsoft.com/office/drawing/2014/main" id="{0A8469E5-8203-C9B4-39E4-AA7A0CD18536}"/>
              </a:ext>
            </a:extLst>
          </p:cNvPr>
          <p:cNvSpPr>
            <a:spLocks noGrp="1"/>
          </p:cNvSpPr>
          <p:nvPr>
            <p:ph idx="1"/>
          </p:nvPr>
        </p:nvSpPr>
        <p:spPr>
          <a:xfrm>
            <a:off x="1683956" y="2133600"/>
            <a:ext cx="4140772" cy="3777622"/>
          </a:xfrm>
        </p:spPr>
        <p:txBody>
          <a:bodyPr>
            <a:normAutofit/>
          </a:bodyPr>
          <a:lstStyle/>
          <a:p>
            <a:pPr marL="0" indent="0">
              <a:buNone/>
            </a:pPr>
            <a:r>
              <a:rPr lang="en-US" sz="2000" b="1" i="0" baseline="30000" dirty="0">
                <a:solidFill>
                  <a:srgbClr val="000000"/>
                </a:solidFill>
                <a:effectLst/>
                <a:latin typeface="system-ui"/>
              </a:rPr>
              <a:t>18 </a:t>
            </a:r>
            <a:r>
              <a:rPr lang="en-US" sz="2000" b="0" i="0" dirty="0">
                <a:solidFill>
                  <a:srgbClr val="000000"/>
                </a:solidFill>
                <a:effectLst/>
                <a:latin typeface="system-ui"/>
              </a:rPr>
              <a:t>Then Jesus came to them and said, “All authority in heaven and on earth has been given to me. </a:t>
            </a:r>
            <a:r>
              <a:rPr lang="en-US" sz="2000" b="1" i="0" baseline="30000" dirty="0">
                <a:solidFill>
                  <a:srgbClr val="000000"/>
                </a:solidFill>
                <a:effectLst/>
                <a:latin typeface="system-ui"/>
              </a:rPr>
              <a:t>19 </a:t>
            </a:r>
            <a:r>
              <a:rPr lang="en-US" sz="2000" b="0" i="0" dirty="0">
                <a:solidFill>
                  <a:srgbClr val="000000"/>
                </a:solidFill>
                <a:effectLst/>
                <a:latin typeface="system-ui"/>
              </a:rPr>
              <a:t>Therefore go and make disciples of all nations, baptizing them in the name of the Father and of the Son and of the Holy Spirit, </a:t>
            </a:r>
            <a:r>
              <a:rPr lang="en-US" sz="2000" b="1" i="0" baseline="30000" dirty="0">
                <a:solidFill>
                  <a:srgbClr val="000000"/>
                </a:solidFill>
                <a:effectLst/>
                <a:latin typeface="system-ui"/>
              </a:rPr>
              <a:t>20 </a:t>
            </a:r>
            <a:r>
              <a:rPr lang="en-US" sz="2000" b="0" i="0" dirty="0">
                <a:solidFill>
                  <a:srgbClr val="000000"/>
                </a:solidFill>
                <a:effectLst/>
                <a:latin typeface="system-ui"/>
              </a:rPr>
              <a:t>and teaching them to obey everything I have commanded you. And surely </a:t>
            </a:r>
            <a:r>
              <a:rPr lang="en-US" sz="2000" b="0" i="0" dirty="0">
                <a:solidFill>
                  <a:srgbClr val="FF0000"/>
                </a:solidFill>
                <a:effectLst/>
                <a:latin typeface="system-ui"/>
              </a:rPr>
              <a:t>I am with you always</a:t>
            </a:r>
            <a:r>
              <a:rPr lang="en-US" sz="2000" b="0" i="0" dirty="0">
                <a:solidFill>
                  <a:srgbClr val="000000"/>
                </a:solidFill>
                <a:effectLst/>
                <a:latin typeface="system-ui"/>
              </a:rPr>
              <a:t>, to the very end of the age.”</a:t>
            </a:r>
            <a:endParaRPr lang="en-US" sz="2000" dirty="0">
              <a:solidFill>
                <a:schemeClr val="tx1"/>
              </a:solidFill>
            </a:endParaRPr>
          </a:p>
        </p:txBody>
      </p:sp>
      <p:pic>
        <p:nvPicPr>
          <p:cNvPr id="6146" name="Picture 2" descr="The Great Commission | Did Jesus have a Facebook Page?">
            <a:extLst>
              <a:ext uri="{FF2B5EF4-FFF2-40B4-BE49-F238E27FC236}">
                <a16:creationId xmlns:a16="http://schemas.microsoft.com/office/drawing/2014/main" id="{43C55E46-2B1F-9EBB-8343-972C72C8C3D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750" r="23329" b="1"/>
          <a:stretch/>
        </p:blipFill>
        <p:spPr bwMode="auto">
          <a:xfrm>
            <a:off x="6091916" y="10"/>
            <a:ext cx="6100084"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3674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7218" name="Rectangle 7217">
            <a:extLst>
              <a:ext uri="{FF2B5EF4-FFF2-40B4-BE49-F238E27FC236}">
                <a16:creationId xmlns:a16="http://schemas.microsoft.com/office/drawing/2014/main" id="{93262980-E907-4930-9E6E-3DC2025C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CA7AC1-5205-61F9-8303-068905ECCFDB}"/>
              </a:ext>
            </a:extLst>
          </p:cNvPr>
          <p:cNvSpPr>
            <a:spLocks noGrp="1"/>
          </p:cNvSpPr>
          <p:nvPr>
            <p:ph type="title"/>
          </p:nvPr>
        </p:nvSpPr>
        <p:spPr>
          <a:xfrm>
            <a:off x="649224" y="645106"/>
            <a:ext cx="3650279" cy="1259894"/>
          </a:xfrm>
        </p:spPr>
        <p:txBody>
          <a:bodyPr vert="horz" lIns="91440" tIns="45720" rIns="91440" bIns="45720" rtlCol="0" anchor="t">
            <a:normAutofit/>
          </a:bodyPr>
          <a:lstStyle/>
          <a:p>
            <a:r>
              <a:rPr lang="en-US" sz="3300">
                <a:solidFill>
                  <a:srgbClr val="51473B"/>
                </a:solidFill>
              </a:rPr>
              <a:t>Whose Plan Are You Seeking</a:t>
            </a:r>
          </a:p>
        </p:txBody>
      </p:sp>
      <p:sp>
        <p:nvSpPr>
          <p:cNvPr id="7219" name="Rectangle 7218">
            <a:extLst>
              <a:ext uri="{FF2B5EF4-FFF2-40B4-BE49-F238E27FC236}">
                <a16:creationId xmlns:a16="http://schemas.microsoft.com/office/drawing/2014/main" id="{AFD53EBD-B361-45AD-8ABF-9270B20B4A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rgbClr val="51473B"/>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TextBox 2">
            <a:extLst>
              <a:ext uri="{FF2B5EF4-FFF2-40B4-BE49-F238E27FC236}">
                <a16:creationId xmlns:a16="http://schemas.microsoft.com/office/drawing/2014/main" id="{F0271823-0ED3-62B9-CBFE-4C14FC63DCEB}"/>
              </a:ext>
            </a:extLst>
          </p:cNvPr>
          <p:cNvSpPr txBox="1"/>
          <p:nvPr/>
        </p:nvSpPr>
        <p:spPr>
          <a:xfrm>
            <a:off x="649225" y="2133600"/>
            <a:ext cx="3650278" cy="3759253"/>
          </a:xfrm>
          <a:prstGeom prst="rect">
            <a:avLst/>
          </a:prstGeom>
        </p:spPr>
        <p:txBody>
          <a:bodyPr vert="horz" lIns="91440" tIns="45720" rIns="91440" bIns="45720" rtlCol="0">
            <a:normAutofit/>
          </a:bodyPr>
          <a:lstStyle/>
          <a:p>
            <a:pPr marL="285750" indent="-285750">
              <a:spcBef>
                <a:spcPts val="1000"/>
              </a:spcBef>
              <a:buClr>
                <a:srgbClr val="C67F6D"/>
              </a:buClr>
              <a:buFont typeface="Wingdings 3" charset="2"/>
              <a:buChar char=""/>
            </a:pPr>
            <a:r>
              <a:rPr lang="en-US" sz="2400" dirty="0">
                <a:solidFill>
                  <a:schemeClr val="tx1">
                    <a:lumMod val="75000"/>
                    <a:lumOff val="25000"/>
                  </a:schemeClr>
                </a:solidFill>
              </a:rPr>
              <a:t>Examine Mission</a:t>
            </a:r>
          </a:p>
          <a:p>
            <a:pPr marL="285750" indent="-285750">
              <a:spcBef>
                <a:spcPts val="1000"/>
              </a:spcBef>
              <a:buClr>
                <a:srgbClr val="C67F6D"/>
              </a:buClr>
              <a:buFont typeface="Wingdings 3" charset="2"/>
              <a:buChar char=""/>
            </a:pPr>
            <a:r>
              <a:rPr lang="en-US" sz="2400" dirty="0">
                <a:solidFill>
                  <a:schemeClr val="tx1">
                    <a:lumMod val="75000"/>
                    <a:lumOff val="25000"/>
                  </a:schemeClr>
                </a:solidFill>
              </a:rPr>
              <a:t>Expect Setbacks</a:t>
            </a:r>
          </a:p>
          <a:p>
            <a:pPr marL="285750" indent="-285750">
              <a:spcBef>
                <a:spcPts val="1000"/>
              </a:spcBef>
              <a:buClr>
                <a:srgbClr val="C67F6D"/>
              </a:buClr>
              <a:buFont typeface="Wingdings 3" charset="2"/>
              <a:buChar char=""/>
            </a:pPr>
            <a:r>
              <a:rPr lang="en-US" sz="2400">
                <a:solidFill>
                  <a:schemeClr val="tx1">
                    <a:lumMod val="75000"/>
                    <a:lumOff val="25000"/>
                  </a:schemeClr>
                </a:solidFill>
              </a:rPr>
              <a:t>Experience Christ’s </a:t>
            </a:r>
            <a:r>
              <a:rPr lang="en-US" sz="2400" dirty="0">
                <a:solidFill>
                  <a:schemeClr val="tx1">
                    <a:lumMod val="75000"/>
                    <a:lumOff val="25000"/>
                  </a:schemeClr>
                </a:solidFill>
              </a:rPr>
              <a:t>Presence</a:t>
            </a:r>
          </a:p>
          <a:p>
            <a:pPr marL="285750" indent="-285750">
              <a:spcBef>
                <a:spcPts val="1000"/>
              </a:spcBef>
              <a:buClr>
                <a:srgbClr val="C67F6D"/>
              </a:buClr>
              <a:buFont typeface="Wingdings 3" charset="2"/>
              <a:buChar char=""/>
            </a:pPr>
            <a:r>
              <a:rPr lang="en-US" sz="2400" dirty="0">
                <a:solidFill>
                  <a:schemeClr val="tx1">
                    <a:lumMod val="75000"/>
                    <a:lumOff val="25000"/>
                  </a:schemeClr>
                </a:solidFill>
              </a:rPr>
              <a:t>Expect Victory</a:t>
            </a:r>
          </a:p>
        </p:txBody>
      </p:sp>
      <p:sp>
        <p:nvSpPr>
          <p:cNvPr id="7220" name="Freeform 11">
            <a:extLst>
              <a:ext uri="{FF2B5EF4-FFF2-40B4-BE49-F238E27FC236}">
                <a16:creationId xmlns:a16="http://schemas.microsoft.com/office/drawing/2014/main" id="{DA1A4CE7-6399-4B37-ACE2-CFC4B4077B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70" name="Picture 2" descr="3 Life Planning Tips for Novices - McEnearney Associates">
            <a:extLst>
              <a:ext uri="{FF2B5EF4-FFF2-40B4-BE49-F238E27FC236}">
                <a16:creationId xmlns:a16="http://schemas.microsoft.com/office/drawing/2014/main" id="{5FE35963-D7AB-7E8E-2126-9C115B90AC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635" r="20527"/>
          <a:stretch/>
        </p:blipFill>
        <p:spPr bwMode="auto">
          <a:xfrm>
            <a:off x="4619543" y="10"/>
            <a:ext cx="7572457" cy="68532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193806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2759</TotalTime>
  <Words>525</Words>
  <Application>Microsoft Macintosh PowerPoint</Application>
  <PresentationFormat>Widescreen</PresentationFormat>
  <Paragraphs>29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system-ui</vt:lpstr>
      <vt:lpstr>Wingdings 3</vt:lpstr>
      <vt:lpstr>Wisp</vt:lpstr>
      <vt:lpstr>Teach2Give Leadership Retreat</vt:lpstr>
      <vt:lpstr>PowerPoint Presentation</vt:lpstr>
      <vt:lpstr>Life Looks Random</vt:lpstr>
      <vt:lpstr>Confidence </vt:lpstr>
      <vt:lpstr>Genesis 28 – Jacob’s Ladder</vt:lpstr>
      <vt:lpstr>Joshua Charged With The Impossible</vt:lpstr>
      <vt:lpstr>Jeremiah 29</vt:lpstr>
      <vt:lpstr>Great Commission Matthew 29</vt:lpstr>
      <vt:lpstr>Whose Plan Are You Seeking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 Duff</dc:creator>
  <cp:lastModifiedBy>Jay Duff</cp:lastModifiedBy>
  <cp:revision>4</cp:revision>
  <dcterms:created xsi:type="dcterms:W3CDTF">2023-11-28T19:47:47Z</dcterms:created>
  <dcterms:modified xsi:type="dcterms:W3CDTF">2023-12-01T14:19:13Z</dcterms:modified>
</cp:coreProperties>
</file>