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79" r:id="rId8"/>
    <p:sldId id="262" r:id="rId9"/>
    <p:sldId id="270" r:id="rId10"/>
    <p:sldId id="263" r:id="rId11"/>
    <p:sldId id="264" r:id="rId12"/>
    <p:sldId id="280" r:id="rId13"/>
    <p:sldId id="281" r:id="rId14"/>
    <p:sldId id="282" r:id="rId15"/>
    <p:sldId id="283" r:id="rId16"/>
    <p:sldId id="278" r:id="rId17"/>
    <p:sldId id="266" r:id="rId18"/>
    <p:sldId id="267" r:id="rId19"/>
    <p:sldId id="269" r:id="rId20"/>
    <p:sldId id="271" r:id="rId21"/>
    <p:sldId id="272" r:id="rId22"/>
    <p:sldId id="273" r:id="rId23"/>
    <p:sldId id="274" r:id="rId24"/>
    <p:sldId id="275" r:id="rId25"/>
    <p:sldId id="276" r:id="rId26"/>
    <p:sldId id="277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F31ACD5-6E76-4A80-B2BB-367D70CD2A75}" v="275" dt="2023-12-05T01:06:01.50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406"/>
    <p:restoredTop sz="96327"/>
  </p:normalViewPr>
  <p:slideViewPr>
    <p:cSldViewPr snapToGrid="0">
      <p:cViewPr varScale="1">
        <p:scale>
          <a:sx n="116" d="100"/>
          <a:sy n="116" d="100"/>
        </p:scale>
        <p:origin x="126" y="3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y Duff" userId="f4ad5819-85ea-472a-bfec-2f46662765f0" providerId="ADAL" clId="{4F7C1910-00CB-524F-8D53-9D75ACA471DD}"/>
    <pc:docChg chg="undo custSel addSld delSld modSld sldOrd">
      <pc:chgData name="Jay Duff" userId="f4ad5819-85ea-472a-bfec-2f46662765f0" providerId="ADAL" clId="{4F7C1910-00CB-524F-8D53-9D75ACA471DD}" dt="2023-11-30T19:23:29.395" v="898" actId="2696"/>
      <pc:docMkLst>
        <pc:docMk/>
      </pc:docMkLst>
      <pc:sldChg chg="modSp mod">
        <pc:chgData name="Jay Duff" userId="f4ad5819-85ea-472a-bfec-2f46662765f0" providerId="ADAL" clId="{4F7C1910-00CB-524F-8D53-9D75ACA471DD}" dt="2023-11-28T19:36:54.694" v="673" actId="20577"/>
        <pc:sldMkLst>
          <pc:docMk/>
          <pc:sldMk cId="1078091548" sldId="256"/>
        </pc:sldMkLst>
        <pc:spChg chg="mod">
          <ac:chgData name="Jay Duff" userId="f4ad5819-85ea-472a-bfec-2f46662765f0" providerId="ADAL" clId="{4F7C1910-00CB-524F-8D53-9D75ACA471DD}" dt="2023-11-28T19:36:54.694" v="673" actId="20577"/>
          <ac:spMkLst>
            <pc:docMk/>
            <pc:sldMk cId="1078091548" sldId="256"/>
            <ac:spMk id="3" creationId="{DF4DE6A0-12CA-7D94-0F3E-943E2D6DFFB1}"/>
          </ac:spMkLst>
        </pc:spChg>
      </pc:sldChg>
      <pc:sldChg chg="addSp delSp modSp mod setBg">
        <pc:chgData name="Jay Duff" userId="f4ad5819-85ea-472a-bfec-2f46662765f0" providerId="ADAL" clId="{4F7C1910-00CB-524F-8D53-9D75ACA471DD}" dt="2023-11-30T19:13:29.468" v="865" actId="255"/>
        <pc:sldMkLst>
          <pc:docMk/>
          <pc:sldMk cId="4090721796" sldId="257"/>
        </pc:sldMkLst>
        <pc:spChg chg="mod">
          <ac:chgData name="Jay Duff" userId="f4ad5819-85ea-472a-bfec-2f46662765f0" providerId="ADAL" clId="{4F7C1910-00CB-524F-8D53-9D75ACA471DD}" dt="2023-11-30T19:13:18.667" v="864" actId="26606"/>
          <ac:spMkLst>
            <pc:docMk/>
            <pc:sldMk cId="4090721796" sldId="257"/>
            <ac:spMk id="2" creationId="{3B1A3A8B-D5CE-4B7C-03DC-47A1A3B2F657}"/>
          </ac:spMkLst>
        </pc:spChg>
        <pc:spChg chg="mod">
          <ac:chgData name="Jay Duff" userId="f4ad5819-85ea-472a-bfec-2f46662765f0" providerId="ADAL" clId="{4F7C1910-00CB-524F-8D53-9D75ACA471DD}" dt="2023-11-30T19:13:29.468" v="865" actId="255"/>
          <ac:spMkLst>
            <pc:docMk/>
            <pc:sldMk cId="4090721796" sldId="257"/>
            <ac:spMk id="3" creationId="{216D8524-1B7E-C3F6-1C2D-B21666506A25}"/>
          </ac:spMkLst>
        </pc:spChg>
        <pc:spChg chg="add del">
          <ac:chgData name="Jay Duff" userId="f4ad5819-85ea-472a-bfec-2f46662765f0" providerId="ADAL" clId="{4F7C1910-00CB-524F-8D53-9D75ACA471DD}" dt="2023-11-28T19:37:46.721" v="675" actId="22"/>
          <ac:spMkLst>
            <pc:docMk/>
            <pc:sldMk cId="4090721796" sldId="257"/>
            <ac:spMk id="5" creationId="{0944B312-B64B-73A8-04DE-2A1315293481}"/>
          </ac:spMkLst>
        </pc:spChg>
        <pc:spChg chg="add">
          <ac:chgData name="Jay Duff" userId="f4ad5819-85ea-472a-bfec-2f46662765f0" providerId="ADAL" clId="{4F7C1910-00CB-524F-8D53-9D75ACA471DD}" dt="2023-11-30T19:13:18.667" v="864" actId="26606"/>
          <ac:spMkLst>
            <pc:docMk/>
            <pc:sldMk cId="4090721796" sldId="257"/>
            <ac:spMk id="1031" creationId="{3F4C104D-5F30-4811-9376-566B26E4719A}"/>
          </ac:spMkLst>
        </pc:spChg>
        <pc:spChg chg="add">
          <ac:chgData name="Jay Duff" userId="f4ad5819-85ea-472a-bfec-2f46662765f0" providerId="ADAL" clId="{4F7C1910-00CB-524F-8D53-9D75ACA471DD}" dt="2023-11-30T19:13:18.667" v="864" actId="26606"/>
          <ac:spMkLst>
            <pc:docMk/>
            <pc:sldMk cId="4090721796" sldId="257"/>
            <ac:spMk id="1033" creationId="{0815E34B-5D02-4E01-A936-E8E1C0AB6F12}"/>
          </ac:spMkLst>
        </pc:spChg>
        <pc:spChg chg="add">
          <ac:chgData name="Jay Duff" userId="f4ad5819-85ea-472a-bfec-2f46662765f0" providerId="ADAL" clId="{4F7C1910-00CB-524F-8D53-9D75ACA471DD}" dt="2023-11-30T19:13:18.667" v="864" actId="26606"/>
          <ac:spMkLst>
            <pc:docMk/>
            <pc:sldMk cId="4090721796" sldId="257"/>
            <ac:spMk id="1035" creationId="{7DE3414B-B032-4710-A468-D3285E38C5FF}"/>
          </ac:spMkLst>
        </pc:spChg>
        <pc:picChg chg="add mod">
          <ac:chgData name="Jay Duff" userId="f4ad5819-85ea-472a-bfec-2f46662765f0" providerId="ADAL" clId="{4F7C1910-00CB-524F-8D53-9D75ACA471DD}" dt="2023-11-30T19:13:18.667" v="864" actId="26606"/>
          <ac:picMkLst>
            <pc:docMk/>
            <pc:sldMk cId="4090721796" sldId="257"/>
            <ac:picMk id="1026" creationId="{07D9A8C9-A054-6905-EE43-11149E9D54CD}"/>
          </ac:picMkLst>
        </pc:picChg>
      </pc:sldChg>
      <pc:sldChg chg="addSp delSp modSp new mod setBg">
        <pc:chgData name="Jay Duff" userId="f4ad5819-85ea-472a-bfec-2f46662765f0" providerId="ADAL" clId="{4F7C1910-00CB-524F-8D53-9D75ACA471DD}" dt="2023-11-30T19:23:18.593" v="897" actId="1076"/>
        <pc:sldMkLst>
          <pc:docMk/>
          <pc:sldMk cId="2126777833" sldId="258"/>
        </pc:sldMkLst>
        <pc:spChg chg="mod">
          <ac:chgData name="Jay Duff" userId="f4ad5819-85ea-472a-bfec-2f46662765f0" providerId="ADAL" clId="{4F7C1910-00CB-524F-8D53-9D75ACA471DD}" dt="2023-11-30T19:19:01.544" v="875" actId="26606"/>
          <ac:spMkLst>
            <pc:docMk/>
            <pc:sldMk cId="2126777833" sldId="258"/>
            <ac:spMk id="2" creationId="{2ACA7AC1-5205-61F9-8303-068905ECCFDB}"/>
          </ac:spMkLst>
        </pc:spChg>
        <pc:spChg chg="mod ord">
          <ac:chgData name="Jay Duff" userId="f4ad5819-85ea-472a-bfec-2f46662765f0" providerId="ADAL" clId="{4F7C1910-00CB-524F-8D53-9D75ACA471DD}" dt="2023-11-30T19:22:56.203" v="895" actId="255"/>
          <ac:spMkLst>
            <pc:docMk/>
            <pc:sldMk cId="2126777833" sldId="258"/>
            <ac:spMk id="3" creationId="{0A8469E5-8203-C9B4-39E4-AA7A0CD18536}"/>
          </ac:spMkLst>
        </pc:spChg>
        <pc:spChg chg="add del">
          <ac:chgData name="Jay Duff" userId="f4ad5819-85ea-472a-bfec-2f46662765f0" providerId="ADAL" clId="{4F7C1910-00CB-524F-8D53-9D75ACA471DD}" dt="2023-11-30T19:22:25.469" v="891" actId="26606"/>
          <ac:spMkLst>
            <pc:docMk/>
            <pc:sldMk cId="2126777833" sldId="258"/>
            <ac:spMk id="10" creationId="{1A44C337-3893-4B29-A265-B1329150B6AA}"/>
          </ac:spMkLst>
        </pc:spChg>
        <pc:spChg chg="add del">
          <ac:chgData name="Jay Duff" userId="f4ad5819-85ea-472a-bfec-2f46662765f0" providerId="ADAL" clId="{4F7C1910-00CB-524F-8D53-9D75ACA471DD}" dt="2023-11-30T19:22:25.469" v="891" actId="26606"/>
          <ac:spMkLst>
            <pc:docMk/>
            <pc:sldMk cId="2126777833" sldId="258"/>
            <ac:spMk id="40" creationId="{AA5CD610-ED7C-4CED-A9A1-174432C88AF8}"/>
          </ac:spMkLst>
        </pc:spChg>
        <pc:spChg chg="add del">
          <ac:chgData name="Jay Duff" userId="f4ad5819-85ea-472a-bfec-2f46662765f0" providerId="ADAL" clId="{4F7C1910-00CB-524F-8D53-9D75ACA471DD}" dt="2023-11-30T19:22:25.469" v="891" actId="26606"/>
          <ac:spMkLst>
            <pc:docMk/>
            <pc:sldMk cId="2126777833" sldId="258"/>
            <ac:spMk id="42" creationId="{0C4379BF-8C7A-480A-BC36-DA55D92A9356}"/>
          </ac:spMkLst>
        </pc:spChg>
        <pc:spChg chg="add">
          <ac:chgData name="Jay Duff" userId="f4ad5819-85ea-472a-bfec-2f46662765f0" providerId="ADAL" clId="{4F7C1910-00CB-524F-8D53-9D75ACA471DD}" dt="2023-11-30T19:22:25.469" v="891" actId="26606"/>
          <ac:spMkLst>
            <pc:docMk/>
            <pc:sldMk cId="2126777833" sldId="258"/>
            <ac:spMk id="47" creationId="{1A44C337-3893-4B29-A265-B1329150B6AA}"/>
          </ac:spMkLst>
        </pc:spChg>
        <pc:spChg chg="add">
          <ac:chgData name="Jay Duff" userId="f4ad5819-85ea-472a-bfec-2f46662765f0" providerId="ADAL" clId="{4F7C1910-00CB-524F-8D53-9D75ACA471DD}" dt="2023-11-30T19:22:25.469" v="891" actId="26606"/>
          <ac:spMkLst>
            <pc:docMk/>
            <pc:sldMk cId="2126777833" sldId="258"/>
            <ac:spMk id="77" creationId="{AA5CD610-ED7C-4CED-A9A1-174432C88AF8}"/>
          </ac:spMkLst>
        </pc:spChg>
        <pc:spChg chg="add">
          <ac:chgData name="Jay Duff" userId="f4ad5819-85ea-472a-bfec-2f46662765f0" providerId="ADAL" clId="{4F7C1910-00CB-524F-8D53-9D75ACA471DD}" dt="2023-11-30T19:22:25.469" v="891" actId="26606"/>
          <ac:spMkLst>
            <pc:docMk/>
            <pc:sldMk cId="2126777833" sldId="258"/>
            <ac:spMk id="79" creationId="{0C4379BF-8C7A-480A-BC36-DA55D92A9356}"/>
          </ac:spMkLst>
        </pc:spChg>
        <pc:grpChg chg="add del">
          <ac:chgData name="Jay Duff" userId="f4ad5819-85ea-472a-bfec-2f46662765f0" providerId="ADAL" clId="{4F7C1910-00CB-524F-8D53-9D75ACA471DD}" dt="2023-11-30T19:22:25.469" v="891" actId="26606"/>
          <ac:grpSpMkLst>
            <pc:docMk/>
            <pc:sldMk cId="2126777833" sldId="258"/>
            <ac:grpSpMk id="12" creationId="{81E0B358-1267-4844-8B3D-B7A279B4175A}"/>
          </ac:grpSpMkLst>
        </pc:grpChg>
        <pc:grpChg chg="add del">
          <ac:chgData name="Jay Duff" userId="f4ad5819-85ea-472a-bfec-2f46662765f0" providerId="ADAL" clId="{4F7C1910-00CB-524F-8D53-9D75ACA471DD}" dt="2023-11-30T19:22:25.469" v="891" actId="26606"/>
          <ac:grpSpMkLst>
            <pc:docMk/>
            <pc:sldMk cId="2126777833" sldId="258"/>
            <ac:grpSpMk id="26" creationId="{AF44CA9C-80E8-44E1-A79C-D6EBFC73BCA0}"/>
          </ac:grpSpMkLst>
        </pc:grpChg>
        <pc:grpChg chg="add">
          <ac:chgData name="Jay Duff" userId="f4ad5819-85ea-472a-bfec-2f46662765f0" providerId="ADAL" clId="{4F7C1910-00CB-524F-8D53-9D75ACA471DD}" dt="2023-11-30T19:22:25.469" v="891" actId="26606"/>
          <ac:grpSpMkLst>
            <pc:docMk/>
            <pc:sldMk cId="2126777833" sldId="258"/>
            <ac:grpSpMk id="49" creationId="{81E0B358-1267-4844-8B3D-B7A279B4175A}"/>
          </ac:grpSpMkLst>
        </pc:grpChg>
        <pc:grpChg chg="add">
          <ac:chgData name="Jay Duff" userId="f4ad5819-85ea-472a-bfec-2f46662765f0" providerId="ADAL" clId="{4F7C1910-00CB-524F-8D53-9D75ACA471DD}" dt="2023-11-30T19:22:25.469" v="891" actId="26606"/>
          <ac:grpSpMkLst>
            <pc:docMk/>
            <pc:sldMk cId="2126777833" sldId="258"/>
            <ac:grpSpMk id="63" creationId="{AF44CA9C-80E8-44E1-A79C-D6EBFC73BCA0}"/>
          </ac:grpSpMkLst>
        </pc:grpChg>
        <pc:picChg chg="add del mod">
          <ac:chgData name="Jay Duff" userId="f4ad5819-85ea-472a-bfec-2f46662765f0" providerId="ADAL" clId="{4F7C1910-00CB-524F-8D53-9D75ACA471DD}" dt="2023-11-30T19:18:56.302" v="873" actId="21"/>
          <ac:picMkLst>
            <pc:docMk/>
            <pc:sldMk cId="2126777833" sldId="258"/>
            <ac:picMk id="4" creationId="{8D1DD190-5942-A63E-4D9C-7A00DEC5AD26}"/>
          </ac:picMkLst>
        </pc:picChg>
        <pc:picChg chg="add del mod">
          <ac:chgData name="Jay Duff" userId="f4ad5819-85ea-472a-bfec-2f46662765f0" providerId="ADAL" clId="{4F7C1910-00CB-524F-8D53-9D75ACA471DD}" dt="2023-11-30T19:22:16.247" v="889" actId="478"/>
          <ac:picMkLst>
            <pc:docMk/>
            <pc:sldMk cId="2126777833" sldId="258"/>
            <ac:picMk id="5" creationId="{4E5F5691-5BD5-AA6B-0CFF-D4C17D25C778}"/>
          </ac:picMkLst>
        </pc:picChg>
        <pc:picChg chg="add mod">
          <ac:chgData name="Jay Duff" userId="f4ad5819-85ea-472a-bfec-2f46662765f0" providerId="ADAL" clId="{4F7C1910-00CB-524F-8D53-9D75ACA471DD}" dt="2023-11-30T19:23:18.593" v="897" actId="1076"/>
          <ac:picMkLst>
            <pc:docMk/>
            <pc:sldMk cId="2126777833" sldId="258"/>
            <ac:picMk id="6" creationId="{AFA4D87E-811F-97E1-C53F-319C40741F84}"/>
          </ac:picMkLst>
        </pc:picChg>
      </pc:sldChg>
      <pc:sldChg chg="addSp delSp modSp add mod setBg">
        <pc:chgData name="Jay Duff" userId="f4ad5819-85ea-472a-bfec-2f46662765f0" providerId="ADAL" clId="{4F7C1910-00CB-524F-8D53-9D75ACA471DD}" dt="2023-11-30T19:20:12.544" v="884" actId="255"/>
        <pc:sldMkLst>
          <pc:docMk/>
          <pc:sldMk cId="1685062737" sldId="259"/>
        </pc:sldMkLst>
        <pc:spChg chg="mod">
          <ac:chgData name="Jay Duff" userId="f4ad5819-85ea-472a-bfec-2f46662765f0" providerId="ADAL" clId="{4F7C1910-00CB-524F-8D53-9D75ACA471DD}" dt="2023-11-30T19:19:57.029" v="882" actId="26606"/>
          <ac:spMkLst>
            <pc:docMk/>
            <pc:sldMk cId="1685062737" sldId="259"/>
            <ac:spMk id="2" creationId="{2ACA7AC1-5205-61F9-8303-068905ECCFDB}"/>
          </ac:spMkLst>
        </pc:spChg>
        <pc:spChg chg="mod">
          <ac:chgData name="Jay Duff" userId="f4ad5819-85ea-472a-bfec-2f46662765f0" providerId="ADAL" clId="{4F7C1910-00CB-524F-8D53-9D75ACA471DD}" dt="2023-11-30T19:20:12.544" v="884" actId="255"/>
          <ac:spMkLst>
            <pc:docMk/>
            <pc:sldMk cId="1685062737" sldId="259"/>
            <ac:spMk id="3" creationId="{0A8469E5-8203-C9B4-39E4-AA7A0CD18536}"/>
          </ac:spMkLst>
        </pc:spChg>
        <pc:spChg chg="add">
          <ac:chgData name="Jay Duff" userId="f4ad5819-85ea-472a-bfec-2f46662765f0" providerId="ADAL" clId="{4F7C1910-00CB-524F-8D53-9D75ACA471DD}" dt="2023-11-30T19:19:57.029" v="882" actId="26606"/>
          <ac:spMkLst>
            <pc:docMk/>
            <pc:sldMk cId="1685062737" sldId="259"/>
            <ac:spMk id="10" creationId="{2B258D2B-6AC3-4B3A-A87C-FD7E6517826E}"/>
          </ac:spMkLst>
        </pc:spChg>
        <pc:spChg chg="add">
          <ac:chgData name="Jay Duff" userId="f4ad5819-85ea-472a-bfec-2f46662765f0" providerId="ADAL" clId="{4F7C1910-00CB-524F-8D53-9D75ACA471DD}" dt="2023-11-30T19:19:57.029" v="882" actId="26606"/>
          <ac:spMkLst>
            <pc:docMk/>
            <pc:sldMk cId="1685062737" sldId="259"/>
            <ac:spMk id="12" creationId="{8D55DD8B-9BF9-4B91-A22D-2D3F2AEFF189}"/>
          </ac:spMkLst>
        </pc:spChg>
        <pc:picChg chg="add del mod">
          <ac:chgData name="Jay Duff" userId="f4ad5819-85ea-472a-bfec-2f46662765f0" providerId="ADAL" clId="{4F7C1910-00CB-524F-8D53-9D75ACA471DD}" dt="2023-11-30T19:19:46.988" v="880" actId="21"/>
          <ac:picMkLst>
            <pc:docMk/>
            <pc:sldMk cId="1685062737" sldId="259"/>
            <ac:picMk id="4" creationId="{5BC30818-AF01-C906-E67B-E8CD8EE2EBDC}"/>
          </ac:picMkLst>
        </pc:picChg>
        <pc:picChg chg="add mod ord">
          <ac:chgData name="Jay Duff" userId="f4ad5819-85ea-472a-bfec-2f46662765f0" providerId="ADAL" clId="{4F7C1910-00CB-524F-8D53-9D75ACA471DD}" dt="2023-11-30T19:19:57.029" v="882" actId="26606"/>
          <ac:picMkLst>
            <pc:docMk/>
            <pc:sldMk cId="1685062737" sldId="259"/>
            <ac:picMk id="5" creationId="{103F06E3-8903-3088-A194-7530FD55ADA1}"/>
          </ac:picMkLst>
        </pc:picChg>
      </pc:sldChg>
      <pc:sldChg chg="addSp delSp modSp add mod setBg setClrOvrMap">
        <pc:chgData name="Jay Duff" userId="f4ad5819-85ea-472a-bfec-2f46662765f0" providerId="ADAL" clId="{4F7C1910-00CB-524F-8D53-9D75ACA471DD}" dt="2023-11-30T19:18:44.927" v="872" actId="255"/>
        <pc:sldMkLst>
          <pc:docMk/>
          <pc:sldMk cId="1401502920" sldId="260"/>
        </pc:sldMkLst>
        <pc:spChg chg="mod">
          <ac:chgData name="Jay Duff" userId="f4ad5819-85ea-472a-bfec-2f46662765f0" providerId="ADAL" clId="{4F7C1910-00CB-524F-8D53-9D75ACA471DD}" dt="2023-11-30T19:18:38.070" v="871" actId="26606"/>
          <ac:spMkLst>
            <pc:docMk/>
            <pc:sldMk cId="1401502920" sldId="260"/>
            <ac:spMk id="2" creationId="{2ACA7AC1-5205-61F9-8303-068905ECCFDB}"/>
          </ac:spMkLst>
        </pc:spChg>
        <pc:spChg chg="mod">
          <ac:chgData name="Jay Duff" userId="f4ad5819-85ea-472a-bfec-2f46662765f0" providerId="ADAL" clId="{4F7C1910-00CB-524F-8D53-9D75ACA471DD}" dt="2023-11-30T19:18:44.927" v="872" actId="255"/>
          <ac:spMkLst>
            <pc:docMk/>
            <pc:sldMk cId="1401502920" sldId="260"/>
            <ac:spMk id="3" creationId="{0A8469E5-8203-C9B4-39E4-AA7A0CD18536}"/>
          </ac:spMkLst>
        </pc:spChg>
        <pc:spChg chg="add del mod">
          <ac:chgData name="Jay Duff" userId="f4ad5819-85ea-472a-bfec-2f46662765f0" providerId="ADAL" clId="{4F7C1910-00CB-524F-8D53-9D75ACA471DD}" dt="2023-11-30T19:14:26.931" v="868"/>
          <ac:spMkLst>
            <pc:docMk/>
            <pc:sldMk cId="1401502920" sldId="260"/>
            <ac:spMk id="5" creationId="{393D303C-ADD3-A937-3DA2-3195A51548EB}"/>
          </ac:spMkLst>
        </pc:spChg>
        <pc:spChg chg="add">
          <ac:chgData name="Jay Duff" userId="f4ad5819-85ea-472a-bfec-2f46662765f0" providerId="ADAL" clId="{4F7C1910-00CB-524F-8D53-9D75ACA471DD}" dt="2023-11-30T19:18:38.070" v="871" actId="26606"/>
          <ac:spMkLst>
            <pc:docMk/>
            <pc:sldMk cId="1401502920" sldId="260"/>
            <ac:spMk id="11" creationId="{39EE869B-085D-43B3-AED8-9B065561249F}"/>
          </ac:spMkLst>
        </pc:spChg>
        <pc:spChg chg="add">
          <ac:chgData name="Jay Duff" userId="f4ad5819-85ea-472a-bfec-2f46662765f0" providerId="ADAL" clId="{4F7C1910-00CB-524F-8D53-9D75ACA471DD}" dt="2023-11-30T19:18:38.070" v="871" actId="26606"/>
          <ac:spMkLst>
            <pc:docMk/>
            <pc:sldMk cId="1401502920" sldId="260"/>
            <ac:spMk id="13" creationId="{C54E744A-A072-47AF-981A-37186176C2CC}"/>
          </ac:spMkLst>
        </pc:spChg>
        <pc:spChg chg="add">
          <ac:chgData name="Jay Duff" userId="f4ad5819-85ea-472a-bfec-2f46662765f0" providerId="ADAL" clId="{4F7C1910-00CB-524F-8D53-9D75ACA471DD}" dt="2023-11-30T19:18:38.070" v="871" actId="26606"/>
          <ac:spMkLst>
            <pc:docMk/>
            <pc:sldMk cId="1401502920" sldId="260"/>
            <ac:spMk id="15" creationId="{F0254341-1068-4FB7-8AEF-220C6EB4101F}"/>
          </ac:spMkLst>
        </pc:spChg>
        <pc:picChg chg="add del mod">
          <ac:chgData name="Jay Duff" userId="f4ad5819-85ea-472a-bfec-2f46662765f0" providerId="ADAL" clId="{4F7C1910-00CB-524F-8D53-9D75ACA471DD}" dt="2023-11-30T19:18:31.067" v="869" actId="21"/>
          <ac:picMkLst>
            <pc:docMk/>
            <pc:sldMk cId="1401502920" sldId="260"/>
            <ac:picMk id="4" creationId="{1A5EE548-55BA-715E-4E9E-900E619229CA}"/>
          </ac:picMkLst>
        </pc:picChg>
        <pc:picChg chg="add mod ord">
          <ac:chgData name="Jay Duff" userId="f4ad5819-85ea-472a-bfec-2f46662765f0" providerId="ADAL" clId="{4F7C1910-00CB-524F-8D53-9D75ACA471DD}" dt="2023-11-30T19:18:38.070" v="871" actId="26606"/>
          <ac:picMkLst>
            <pc:docMk/>
            <pc:sldMk cId="1401502920" sldId="260"/>
            <ac:picMk id="6" creationId="{63FE0CE5-1B42-9931-A4FD-25EA4353F7A2}"/>
          </ac:picMkLst>
        </pc:picChg>
      </pc:sldChg>
      <pc:sldChg chg="addSp delSp modSp add mod setBg">
        <pc:chgData name="Jay Duff" userId="f4ad5819-85ea-472a-bfec-2f46662765f0" providerId="ADAL" clId="{4F7C1910-00CB-524F-8D53-9D75ACA471DD}" dt="2023-11-30T19:21:38.481" v="888" actId="255"/>
        <pc:sldMkLst>
          <pc:docMk/>
          <pc:sldMk cId="4291782090" sldId="261"/>
        </pc:sldMkLst>
        <pc:spChg chg="mod">
          <ac:chgData name="Jay Duff" userId="f4ad5819-85ea-472a-bfec-2f46662765f0" providerId="ADAL" clId="{4F7C1910-00CB-524F-8D53-9D75ACA471DD}" dt="2023-11-30T19:21:29.656" v="887" actId="26606"/>
          <ac:spMkLst>
            <pc:docMk/>
            <pc:sldMk cId="4291782090" sldId="261"/>
            <ac:spMk id="2" creationId="{2ACA7AC1-5205-61F9-8303-068905ECCFDB}"/>
          </ac:spMkLst>
        </pc:spChg>
        <pc:spChg chg="mod ord">
          <ac:chgData name="Jay Duff" userId="f4ad5819-85ea-472a-bfec-2f46662765f0" providerId="ADAL" clId="{4F7C1910-00CB-524F-8D53-9D75ACA471DD}" dt="2023-11-30T19:21:38.481" v="888" actId="255"/>
          <ac:spMkLst>
            <pc:docMk/>
            <pc:sldMk cId="4291782090" sldId="261"/>
            <ac:spMk id="3" creationId="{0A8469E5-8203-C9B4-39E4-AA7A0CD18536}"/>
          </ac:spMkLst>
        </pc:spChg>
        <pc:spChg chg="add">
          <ac:chgData name="Jay Duff" userId="f4ad5819-85ea-472a-bfec-2f46662765f0" providerId="ADAL" clId="{4F7C1910-00CB-524F-8D53-9D75ACA471DD}" dt="2023-11-30T19:21:29.656" v="887" actId="26606"/>
          <ac:spMkLst>
            <pc:docMk/>
            <pc:sldMk cId="4291782090" sldId="261"/>
            <ac:spMk id="1031" creationId="{1A44C337-3893-4B29-A265-B1329150B6AA}"/>
          </ac:spMkLst>
        </pc:spChg>
        <pc:spChg chg="add">
          <ac:chgData name="Jay Duff" userId="f4ad5819-85ea-472a-bfec-2f46662765f0" providerId="ADAL" clId="{4F7C1910-00CB-524F-8D53-9D75ACA471DD}" dt="2023-11-30T19:21:29.656" v="887" actId="26606"/>
          <ac:spMkLst>
            <pc:docMk/>
            <pc:sldMk cId="4291782090" sldId="261"/>
            <ac:spMk id="1061" creationId="{AA5CD610-ED7C-4CED-A9A1-174432C88AF8}"/>
          </ac:spMkLst>
        </pc:spChg>
        <pc:spChg chg="add">
          <ac:chgData name="Jay Duff" userId="f4ad5819-85ea-472a-bfec-2f46662765f0" providerId="ADAL" clId="{4F7C1910-00CB-524F-8D53-9D75ACA471DD}" dt="2023-11-30T19:21:29.656" v="887" actId="26606"/>
          <ac:spMkLst>
            <pc:docMk/>
            <pc:sldMk cId="4291782090" sldId="261"/>
            <ac:spMk id="1063" creationId="{0C4379BF-8C7A-480A-BC36-DA55D92A9356}"/>
          </ac:spMkLst>
        </pc:spChg>
        <pc:grpChg chg="add">
          <ac:chgData name="Jay Duff" userId="f4ad5819-85ea-472a-bfec-2f46662765f0" providerId="ADAL" clId="{4F7C1910-00CB-524F-8D53-9D75ACA471DD}" dt="2023-11-30T19:21:29.656" v="887" actId="26606"/>
          <ac:grpSpMkLst>
            <pc:docMk/>
            <pc:sldMk cId="4291782090" sldId="261"/>
            <ac:grpSpMk id="1033" creationId="{81E0B358-1267-4844-8B3D-B7A279B4175A}"/>
          </ac:grpSpMkLst>
        </pc:grpChg>
        <pc:grpChg chg="add">
          <ac:chgData name="Jay Duff" userId="f4ad5819-85ea-472a-bfec-2f46662765f0" providerId="ADAL" clId="{4F7C1910-00CB-524F-8D53-9D75ACA471DD}" dt="2023-11-30T19:21:29.656" v="887" actId="26606"/>
          <ac:grpSpMkLst>
            <pc:docMk/>
            <pc:sldMk cId="4291782090" sldId="261"/>
            <ac:grpSpMk id="1047" creationId="{AF44CA9C-80E8-44E1-A79C-D6EBFC73BCA0}"/>
          </ac:grpSpMkLst>
        </pc:grpChg>
        <pc:picChg chg="del">
          <ac:chgData name="Jay Duff" userId="f4ad5819-85ea-472a-bfec-2f46662765f0" providerId="ADAL" clId="{4F7C1910-00CB-524F-8D53-9D75ACA471DD}" dt="2023-11-30T19:21:24.808" v="885" actId="478"/>
          <ac:picMkLst>
            <pc:docMk/>
            <pc:sldMk cId="4291782090" sldId="261"/>
            <ac:picMk id="4" creationId="{1A5EE548-55BA-715E-4E9E-900E619229CA}"/>
          </ac:picMkLst>
        </pc:picChg>
        <pc:picChg chg="add mod">
          <ac:chgData name="Jay Duff" userId="f4ad5819-85ea-472a-bfec-2f46662765f0" providerId="ADAL" clId="{4F7C1910-00CB-524F-8D53-9D75ACA471DD}" dt="2023-11-30T19:21:29.656" v="887" actId="26606"/>
          <ac:picMkLst>
            <pc:docMk/>
            <pc:sldMk cId="4291782090" sldId="261"/>
            <ac:picMk id="1026" creationId="{B9DDDFAE-6549-8D83-593E-EAC82B4E2E19}"/>
          </ac:picMkLst>
        </pc:picChg>
      </pc:sldChg>
      <pc:sldChg chg="modSp add mod">
        <pc:chgData name="Jay Duff" userId="f4ad5819-85ea-472a-bfec-2f46662765f0" providerId="ADAL" clId="{4F7C1910-00CB-524F-8D53-9D75ACA471DD}" dt="2023-11-28T19:45:37.371" v="794" actId="20577"/>
        <pc:sldMkLst>
          <pc:docMk/>
          <pc:sldMk cId="1501938065" sldId="262"/>
        </pc:sldMkLst>
        <pc:spChg chg="mod">
          <ac:chgData name="Jay Duff" userId="f4ad5819-85ea-472a-bfec-2f46662765f0" providerId="ADAL" clId="{4F7C1910-00CB-524F-8D53-9D75ACA471DD}" dt="2023-11-28T19:45:28.392" v="791" actId="20577"/>
          <ac:spMkLst>
            <pc:docMk/>
            <pc:sldMk cId="1501938065" sldId="262"/>
            <ac:spMk id="2" creationId="{2ACA7AC1-5205-61F9-8303-068905ECCFDB}"/>
          </ac:spMkLst>
        </pc:spChg>
        <pc:spChg chg="mod">
          <ac:chgData name="Jay Duff" userId="f4ad5819-85ea-472a-bfec-2f46662765f0" providerId="ADAL" clId="{4F7C1910-00CB-524F-8D53-9D75ACA471DD}" dt="2023-11-28T19:45:37.371" v="794" actId="20577"/>
          <ac:spMkLst>
            <pc:docMk/>
            <pc:sldMk cId="1501938065" sldId="262"/>
            <ac:spMk id="3" creationId="{0A8469E5-8203-C9B4-39E4-AA7A0CD18536}"/>
          </ac:spMkLst>
        </pc:spChg>
      </pc:sldChg>
      <pc:sldChg chg="modSp add mod">
        <pc:chgData name="Jay Duff" userId="f4ad5819-85ea-472a-bfec-2f46662765f0" providerId="ADAL" clId="{4F7C1910-00CB-524F-8D53-9D75ACA471DD}" dt="2023-11-28T19:47:01.851" v="815" actId="20577"/>
        <pc:sldMkLst>
          <pc:docMk/>
          <pc:sldMk cId="3378164871" sldId="263"/>
        </pc:sldMkLst>
        <pc:spChg chg="mod">
          <ac:chgData name="Jay Duff" userId="f4ad5819-85ea-472a-bfec-2f46662765f0" providerId="ADAL" clId="{4F7C1910-00CB-524F-8D53-9D75ACA471DD}" dt="2023-11-28T19:47:01.851" v="815" actId="20577"/>
          <ac:spMkLst>
            <pc:docMk/>
            <pc:sldMk cId="3378164871" sldId="263"/>
            <ac:spMk id="2" creationId="{2ACA7AC1-5205-61F9-8303-068905ECCFDB}"/>
          </ac:spMkLst>
        </pc:spChg>
      </pc:sldChg>
      <pc:sldChg chg="ord">
        <pc:chgData name="Jay Duff" userId="f4ad5819-85ea-472a-bfec-2f46662765f0" providerId="ADAL" clId="{4F7C1910-00CB-524F-8D53-9D75ACA471DD}" dt="2023-11-30T12:57:10.196" v="859" actId="20578"/>
        <pc:sldMkLst>
          <pc:docMk/>
          <pc:sldMk cId="3940583260" sldId="270"/>
        </pc:sldMkLst>
      </pc:sldChg>
      <pc:sldChg chg="delSp add setBg delDesignElem">
        <pc:chgData name="Jay Duff" userId="f4ad5819-85ea-472a-bfec-2f46662765f0" providerId="ADAL" clId="{4F7C1910-00CB-524F-8D53-9D75ACA471DD}" dt="2023-11-30T13:00:50.709" v="861"/>
        <pc:sldMkLst>
          <pc:docMk/>
          <pc:sldMk cId="1435217454" sldId="279"/>
        </pc:sldMkLst>
        <pc:spChg chg="del">
          <ac:chgData name="Jay Duff" userId="f4ad5819-85ea-472a-bfec-2f46662765f0" providerId="ADAL" clId="{4F7C1910-00CB-524F-8D53-9D75ACA471DD}" dt="2023-11-30T13:00:50.709" v="861"/>
          <ac:spMkLst>
            <pc:docMk/>
            <pc:sldMk cId="1435217454" sldId="279"/>
            <ac:spMk id="8" creationId="{01520B72-94C4-4ABB-AC64-A3382705BE06}"/>
          </ac:spMkLst>
        </pc:spChg>
        <pc:spChg chg="del">
          <ac:chgData name="Jay Duff" userId="f4ad5819-85ea-472a-bfec-2f46662765f0" providerId="ADAL" clId="{4F7C1910-00CB-524F-8D53-9D75ACA471DD}" dt="2023-11-30T13:00:50.709" v="861"/>
          <ac:spMkLst>
            <pc:docMk/>
            <pc:sldMk cId="1435217454" sldId="279"/>
            <ac:spMk id="10" creationId="{9A64CBFD-D6E8-4E6A-8F66-1948BED33157}"/>
          </ac:spMkLst>
        </pc:spChg>
      </pc:sldChg>
      <pc:sldChg chg="add del">
        <pc:chgData name="Jay Duff" userId="f4ad5819-85ea-472a-bfec-2f46662765f0" providerId="ADAL" clId="{4F7C1910-00CB-524F-8D53-9D75ACA471DD}" dt="2023-11-30T19:23:29.395" v="898" actId="2696"/>
        <pc:sldMkLst>
          <pc:docMk/>
          <pc:sldMk cId="1373454660" sldId="280"/>
        </pc:sldMkLst>
      </pc:sldChg>
    </pc:docChg>
  </pc:docChgLst>
  <pc:docChgLst>
    <pc:chgData name="Jay Duff" userId="f4ad5819-85ea-472a-bfec-2f46662765f0" providerId="ADAL" clId="{5F31ACD5-6E76-4A80-B2BB-367D70CD2A75}"/>
    <pc:docChg chg="undo custSel addSld delSld modSld sldOrd">
      <pc:chgData name="Jay Duff" userId="f4ad5819-85ea-472a-bfec-2f46662765f0" providerId="ADAL" clId="{5F31ACD5-6E76-4A80-B2BB-367D70CD2A75}" dt="2023-12-05T01:06:30.755" v="1682" actId="1076"/>
      <pc:docMkLst>
        <pc:docMk/>
      </pc:docMkLst>
      <pc:sldChg chg="addSp delSp modSp mod">
        <pc:chgData name="Jay Duff" userId="f4ad5819-85ea-472a-bfec-2f46662765f0" providerId="ADAL" clId="{5F31ACD5-6E76-4A80-B2BB-367D70CD2A75}" dt="2023-12-05T01:06:30.755" v="1682" actId="1076"/>
        <pc:sldMkLst>
          <pc:docMk/>
          <pc:sldMk cId="1501938065" sldId="262"/>
        </pc:sldMkLst>
        <pc:spChg chg="del mod">
          <ac:chgData name="Jay Duff" userId="f4ad5819-85ea-472a-bfec-2f46662765f0" providerId="ADAL" clId="{5F31ACD5-6E76-4A80-B2BB-367D70CD2A75}" dt="2023-12-05T01:06:19.791" v="1679" actId="21"/>
          <ac:spMkLst>
            <pc:docMk/>
            <pc:sldMk cId="1501938065" sldId="262"/>
            <ac:spMk id="2" creationId="{2ACA7AC1-5205-61F9-8303-068905ECCFDB}"/>
          </ac:spMkLst>
        </pc:spChg>
        <pc:spChg chg="del mod">
          <ac:chgData name="Jay Duff" userId="f4ad5819-85ea-472a-bfec-2f46662765f0" providerId="ADAL" clId="{5F31ACD5-6E76-4A80-B2BB-367D70CD2A75}" dt="2023-12-05T01:04:39.514" v="1667" actId="931"/>
          <ac:spMkLst>
            <pc:docMk/>
            <pc:sldMk cId="1501938065" sldId="262"/>
            <ac:spMk id="3" creationId="{0A8469E5-8203-C9B4-39E4-AA7A0CD18536}"/>
          </ac:spMkLst>
        </pc:spChg>
        <pc:picChg chg="add mod">
          <ac:chgData name="Jay Duff" userId="f4ad5819-85ea-472a-bfec-2f46662765f0" providerId="ADAL" clId="{5F31ACD5-6E76-4A80-B2BB-367D70CD2A75}" dt="2023-12-05T01:06:30.755" v="1682" actId="1076"/>
          <ac:picMkLst>
            <pc:docMk/>
            <pc:sldMk cId="1501938065" sldId="262"/>
            <ac:picMk id="6" creationId="{3A790304-9F2A-C311-6EC9-15E002496E5E}"/>
          </ac:picMkLst>
        </pc:picChg>
        <pc:picChg chg="add del mod">
          <ac:chgData name="Jay Duff" userId="f4ad5819-85ea-472a-bfec-2f46662765f0" providerId="ADAL" clId="{5F31ACD5-6E76-4A80-B2BB-367D70CD2A75}" dt="2023-12-05T01:06:01.506" v="1675" actId="931"/>
          <ac:picMkLst>
            <pc:docMk/>
            <pc:sldMk cId="1501938065" sldId="262"/>
            <ac:picMk id="8" creationId="{8C442797-A573-4C19-6E7C-E64E257158FE}"/>
          </ac:picMkLst>
        </pc:picChg>
      </pc:sldChg>
      <pc:sldChg chg="modSp mod">
        <pc:chgData name="Jay Duff" userId="f4ad5819-85ea-472a-bfec-2f46662765f0" providerId="ADAL" clId="{5F31ACD5-6E76-4A80-B2BB-367D70CD2A75}" dt="2023-12-05T00:42:58.284" v="1142" actId="14100"/>
        <pc:sldMkLst>
          <pc:docMk/>
          <pc:sldMk cId="3378164871" sldId="263"/>
        </pc:sldMkLst>
        <pc:spChg chg="mod">
          <ac:chgData name="Jay Duff" userId="f4ad5819-85ea-472a-bfec-2f46662765f0" providerId="ADAL" clId="{5F31ACD5-6E76-4A80-B2BB-367D70CD2A75}" dt="2023-12-05T00:42:58.284" v="1142" actId="14100"/>
          <ac:spMkLst>
            <pc:docMk/>
            <pc:sldMk cId="3378164871" sldId="263"/>
            <ac:spMk id="2" creationId="{2ACA7AC1-5205-61F9-8303-068905ECCFDB}"/>
          </ac:spMkLst>
        </pc:spChg>
        <pc:spChg chg="mod">
          <ac:chgData name="Jay Duff" userId="f4ad5819-85ea-472a-bfec-2f46662765f0" providerId="ADAL" clId="{5F31ACD5-6E76-4A80-B2BB-367D70CD2A75}" dt="2023-12-05T00:34:47.670" v="483" actId="20577"/>
          <ac:spMkLst>
            <pc:docMk/>
            <pc:sldMk cId="3378164871" sldId="263"/>
            <ac:spMk id="3" creationId="{0A8469E5-8203-C9B4-39E4-AA7A0CD18536}"/>
          </ac:spMkLst>
        </pc:spChg>
      </pc:sldChg>
      <pc:sldChg chg="modSp new mod">
        <pc:chgData name="Jay Duff" userId="f4ad5819-85ea-472a-bfec-2f46662765f0" providerId="ADAL" clId="{5F31ACD5-6E76-4A80-B2BB-367D70CD2A75}" dt="2023-12-05T00:42:24.576" v="1140" actId="14100"/>
        <pc:sldMkLst>
          <pc:docMk/>
          <pc:sldMk cId="2992890777" sldId="264"/>
        </pc:sldMkLst>
        <pc:spChg chg="mod">
          <ac:chgData name="Jay Duff" userId="f4ad5819-85ea-472a-bfec-2f46662765f0" providerId="ADAL" clId="{5F31ACD5-6E76-4A80-B2BB-367D70CD2A75}" dt="2023-12-05T00:35:07.346" v="489" actId="20577"/>
          <ac:spMkLst>
            <pc:docMk/>
            <pc:sldMk cId="2992890777" sldId="264"/>
            <ac:spMk id="2" creationId="{B952419C-69B5-D049-F68C-5FAEDC67E5BB}"/>
          </ac:spMkLst>
        </pc:spChg>
        <pc:spChg chg="mod">
          <ac:chgData name="Jay Duff" userId="f4ad5819-85ea-472a-bfec-2f46662765f0" providerId="ADAL" clId="{5F31ACD5-6E76-4A80-B2BB-367D70CD2A75}" dt="2023-12-05T00:39:04.344" v="696" actId="1076"/>
          <ac:spMkLst>
            <pc:docMk/>
            <pc:sldMk cId="2992890777" sldId="264"/>
            <ac:spMk id="3" creationId="{55533897-D027-2D28-7745-7C90B8251502}"/>
          </ac:spMkLst>
        </pc:spChg>
        <pc:spChg chg="mod">
          <ac:chgData name="Jay Duff" userId="f4ad5819-85ea-472a-bfec-2f46662765f0" providerId="ADAL" clId="{5F31ACD5-6E76-4A80-B2BB-367D70CD2A75}" dt="2023-12-05T00:42:21.170" v="1138" actId="27636"/>
          <ac:spMkLst>
            <pc:docMk/>
            <pc:sldMk cId="2992890777" sldId="264"/>
            <ac:spMk id="4" creationId="{71403FE1-3CB9-5017-74A3-AABF28F96AA5}"/>
          </ac:spMkLst>
        </pc:spChg>
        <pc:spChg chg="mod">
          <ac:chgData name="Jay Duff" userId="f4ad5819-85ea-472a-bfec-2f46662765f0" providerId="ADAL" clId="{5F31ACD5-6E76-4A80-B2BB-367D70CD2A75}" dt="2023-12-05T00:42:15.243" v="1134" actId="1076"/>
          <ac:spMkLst>
            <pc:docMk/>
            <pc:sldMk cId="2992890777" sldId="264"/>
            <ac:spMk id="5" creationId="{5271FCF7-966F-2276-BFA1-A40DD87B57DA}"/>
          </ac:spMkLst>
        </pc:spChg>
        <pc:spChg chg="mod">
          <ac:chgData name="Jay Duff" userId="f4ad5819-85ea-472a-bfec-2f46662765f0" providerId="ADAL" clId="{5F31ACD5-6E76-4A80-B2BB-367D70CD2A75}" dt="2023-12-05T00:42:24.576" v="1140" actId="14100"/>
          <ac:spMkLst>
            <pc:docMk/>
            <pc:sldMk cId="2992890777" sldId="264"/>
            <ac:spMk id="6" creationId="{27575DBA-A29E-80C5-97B6-23DE0FA11636}"/>
          </ac:spMkLst>
        </pc:spChg>
      </pc:sldChg>
      <pc:sldChg chg="addSp delSp modSp new del mod">
        <pc:chgData name="Jay Duff" userId="f4ad5819-85ea-472a-bfec-2f46662765f0" providerId="ADAL" clId="{5F31ACD5-6E76-4A80-B2BB-367D70CD2A75}" dt="2023-11-30T01:16:15.180" v="275" actId="2696"/>
        <pc:sldMkLst>
          <pc:docMk/>
          <pc:sldMk cId="1662227533" sldId="265"/>
        </pc:sldMkLst>
        <pc:spChg chg="del mod">
          <ac:chgData name="Jay Duff" userId="f4ad5819-85ea-472a-bfec-2f46662765f0" providerId="ADAL" clId="{5F31ACD5-6E76-4A80-B2BB-367D70CD2A75}" dt="2023-11-30T00:50:11.729" v="218" actId="22"/>
          <ac:spMkLst>
            <pc:docMk/>
            <pc:sldMk cId="1662227533" sldId="265"/>
            <ac:spMk id="4" creationId="{2C8102A5-BECE-26CC-3522-2B1792F06EB1}"/>
          </ac:spMkLst>
        </pc:spChg>
        <pc:picChg chg="add mod ord">
          <ac:chgData name="Jay Duff" userId="f4ad5819-85ea-472a-bfec-2f46662765f0" providerId="ADAL" clId="{5F31ACD5-6E76-4A80-B2BB-367D70CD2A75}" dt="2023-11-30T00:50:20.925" v="221" actId="1076"/>
          <ac:picMkLst>
            <pc:docMk/>
            <pc:sldMk cId="1662227533" sldId="265"/>
            <ac:picMk id="8" creationId="{8D66468F-A2F0-6C94-6E40-15C436B723AE}"/>
          </ac:picMkLst>
        </pc:picChg>
      </pc:sldChg>
      <pc:sldChg chg="addSp modSp new mod setBg">
        <pc:chgData name="Jay Duff" userId="f4ad5819-85ea-472a-bfec-2f46662765f0" providerId="ADAL" clId="{5F31ACD5-6E76-4A80-B2BB-367D70CD2A75}" dt="2023-11-30T00:51:21.313" v="224" actId="26606"/>
        <pc:sldMkLst>
          <pc:docMk/>
          <pc:sldMk cId="4189807212" sldId="266"/>
        </pc:sldMkLst>
        <pc:spChg chg="add">
          <ac:chgData name="Jay Duff" userId="f4ad5819-85ea-472a-bfec-2f46662765f0" providerId="ADAL" clId="{5F31ACD5-6E76-4A80-B2BB-367D70CD2A75}" dt="2023-11-30T00:51:21.313" v="224" actId="26606"/>
          <ac:spMkLst>
            <pc:docMk/>
            <pc:sldMk cId="4189807212" sldId="266"/>
            <ac:spMk id="8" creationId="{01520B72-94C4-4ABB-AC64-A3382705BE06}"/>
          </ac:spMkLst>
        </pc:spChg>
        <pc:spChg chg="add">
          <ac:chgData name="Jay Duff" userId="f4ad5819-85ea-472a-bfec-2f46662765f0" providerId="ADAL" clId="{5F31ACD5-6E76-4A80-B2BB-367D70CD2A75}" dt="2023-11-30T00:51:21.313" v="224" actId="26606"/>
          <ac:spMkLst>
            <pc:docMk/>
            <pc:sldMk cId="4189807212" sldId="266"/>
            <ac:spMk id="10" creationId="{9A64CBFD-D6E8-4E6A-8F66-1948BED33157}"/>
          </ac:spMkLst>
        </pc:spChg>
        <pc:picChg chg="add mod">
          <ac:chgData name="Jay Duff" userId="f4ad5819-85ea-472a-bfec-2f46662765f0" providerId="ADAL" clId="{5F31ACD5-6E76-4A80-B2BB-367D70CD2A75}" dt="2023-11-30T00:51:21.313" v="224" actId="26606"/>
          <ac:picMkLst>
            <pc:docMk/>
            <pc:sldMk cId="4189807212" sldId="266"/>
            <ac:picMk id="3" creationId="{19182D75-907D-E717-FCF5-60706840183E}"/>
          </ac:picMkLst>
        </pc:picChg>
      </pc:sldChg>
      <pc:sldChg chg="addSp delSp modSp new mod setBg">
        <pc:chgData name="Jay Duff" userId="f4ad5819-85ea-472a-bfec-2f46662765f0" providerId="ADAL" clId="{5F31ACD5-6E76-4A80-B2BB-367D70CD2A75}" dt="2023-11-30T01:16:45.936" v="280" actId="26606"/>
        <pc:sldMkLst>
          <pc:docMk/>
          <pc:sldMk cId="693740402" sldId="267"/>
        </pc:sldMkLst>
        <pc:spChg chg="add del">
          <ac:chgData name="Jay Duff" userId="f4ad5819-85ea-472a-bfec-2f46662765f0" providerId="ADAL" clId="{5F31ACD5-6E76-4A80-B2BB-367D70CD2A75}" dt="2023-11-30T01:16:45.936" v="280" actId="26606"/>
          <ac:spMkLst>
            <pc:docMk/>
            <pc:sldMk cId="693740402" sldId="267"/>
            <ac:spMk id="8" creationId="{819D1EE6-C77B-4AB5-80C2-B2766A04E642}"/>
          </ac:spMkLst>
        </pc:spChg>
        <pc:spChg chg="add del">
          <ac:chgData name="Jay Duff" userId="f4ad5819-85ea-472a-bfec-2f46662765f0" providerId="ADAL" clId="{5F31ACD5-6E76-4A80-B2BB-367D70CD2A75}" dt="2023-11-30T01:16:45.936" v="280" actId="26606"/>
          <ac:spMkLst>
            <pc:docMk/>
            <pc:sldMk cId="693740402" sldId="267"/>
            <ac:spMk id="10" creationId="{873991DB-6F50-4514-9746-B72BC8E1059E}"/>
          </ac:spMkLst>
        </pc:spChg>
        <pc:spChg chg="add">
          <ac:chgData name="Jay Duff" userId="f4ad5819-85ea-472a-bfec-2f46662765f0" providerId="ADAL" clId="{5F31ACD5-6E76-4A80-B2BB-367D70CD2A75}" dt="2023-11-30T01:16:45.936" v="280" actId="26606"/>
          <ac:spMkLst>
            <pc:docMk/>
            <pc:sldMk cId="693740402" sldId="267"/>
            <ac:spMk id="15" creationId="{54EEEBD9-D37D-42B9-BE64-2C102B1D6E09}"/>
          </ac:spMkLst>
        </pc:spChg>
        <pc:spChg chg="add">
          <ac:chgData name="Jay Duff" userId="f4ad5819-85ea-472a-bfec-2f46662765f0" providerId="ADAL" clId="{5F31ACD5-6E76-4A80-B2BB-367D70CD2A75}" dt="2023-11-30T01:16:45.936" v="280" actId="26606"/>
          <ac:spMkLst>
            <pc:docMk/>
            <pc:sldMk cId="693740402" sldId="267"/>
            <ac:spMk id="17" creationId="{A2F47212-081A-4E41-8623-C5BD41ADDCA9}"/>
          </ac:spMkLst>
        </pc:spChg>
        <pc:picChg chg="add mod">
          <ac:chgData name="Jay Duff" userId="f4ad5819-85ea-472a-bfec-2f46662765f0" providerId="ADAL" clId="{5F31ACD5-6E76-4A80-B2BB-367D70CD2A75}" dt="2023-11-30T01:16:45.936" v="280" actId="26606"/>
          <ac:picMkLst>
            <pc:docMk/>
            <pc:sldMk cId="693740402" sldId="267"/>
            <ac:picMk id="3" creationId="{C468B6F0-B83E-8DC5-4F59-121BEB486F6E}"/>
          </ac:picMkLst>
        </pc:picChg>
      </pc:sldChg>
      <pc:sldChg chg="addSp delSp modSp new del mod setBg">
        <pc:chgData name="Jay Duff" userId="f4ad5819-85ea-472a-bfec-2f46662765f0" providerId="ADAL" clId="{5F31ACD5-6E76-4A80-B2BB-367D70CD2A75}" dt="2023-11-30T00:56:19.563" v="243" actId="2696"/>
        <pc:sldMkLst>
          <pc:docMk/>
          <pc:sldMk cId="3363680914" sldId="268"/>
        </pc:sldMkLst>
        <pc:spChg chg="add del">
          <ac:chgData name="Jay Duff" userId="f4ad5819-85ea-472a-bfec-2f46662765f0" providerId="ADAL" clId="{5F31ACD5-6E76-4A80-B2BB-367D70CD2A75}" dt="2023-11-30T00:54:38.144" v="230" actId="26606"/>
          <ac:spMkLst>
            <pc:docMk/>
            <pc:sldMk cId="3363680914" sldId="268"/>
            <ac:spMk id="8" creationId="{819D1EE6-C77B-4AB5-80C2-B2766A04E642}"/>
          </ac:spMkLst>
        </pc:spChg>
        <pc:spChg chg="add del">
          <ac:chgData name="Jay Duff" userId="f4ad5819-85ea-472a-bfec-2f46662765f0" providerId="ADAL" clId="{5F31ACD5-6E76-4A80-B2BB-367D70CD2A75}" dt="2023-11-30T00:54:38.144" v="230" actId="26606"/>
          <ac:spMkLst>
            <pc:docMk/>
            <pc:sldMk cId="3363680914" sldId="268"/>
            <ac:spMk id="10" creationId="{873991DB-6F50-4514-9746-B72BC8E1059E}"/>
          </ac:spMkLst>
        </pc:spChg>
        <pc:spChg chg="add del">
          <ac:chgData name="Jay Duff" userId="f4ad5819-85ea-472a-bfec-2f46662765f0" providerId="ADAL" clId="{5F31ACD5-6E76-4A80-B2BB-367D70CD2A75}" dt="2023-11-30T00:54:39.368" v="232" actId="26606"/>
          <ac:spMkLst>
            <pc:docMk/>
            <pc:sldMk cId="3363680914" sldId="268"/>
            <ac:spMk id="12" creationId="{241D049E-2C7B-4131-B81E-E5B643BD61EE}"/>
          </ac:spMkLst>
        </pc:spChg>
        <pc:spChg chg="add del">
          <ac:chgData name="Jay Duff" userId="f4ad5819-85ea-472a-bfec-2f46662765f0" providerId="ADAL" clId="{5F31ACD5-6E76-4A80-B2BB-367D70CD2A75}" dt="2023-11-30T00:54:39.368" v="232" actId="26606"/>
          <ac:spMkLst>
            <pc:docMk/>
            <pc:sldMk cId="3363680914" sldId="268"/>
            <ac:spMk id="13" creationId="{91635463-D121-4B16-AB61-D492DD3F02AA}"/>
          </ac:spMkLst>
        </pc:spChg>
        <pc:spChg chg="add">
          <ac:chgData name="Jay Duff" userId="f4ad5819-85ea-472a-bfec-2f46662765f0" providerId="ADAL" clId="{5F31ACD5-6E76-4A80-B2BB-367D70CD2A75}" dt="2023-11-30T00:54:39.371" v="233" actId="26606"/>
          <ac:spMkLst>
            <pc:docMk/>
            <pc:sldMk cId="3363680914" sldId="268"/>
            <ac:spMk id="15" creationId="{819D1EE6-C77B-4AB5-80C2-B2766A04E642}"/>
          </ac:spMkLst>
        </pc:spChg>
        <pc:spChg chg="add">
          <ac:chgData name="Jay Duff" userId="f4ad5819-85ea-472a-bfec-2f46662765f0" providerId="ADAL" clId="{5F31ACD5-6E76-4A80-B2BB-367D70CD2A75}" dt="2023-11-30T00:54:39.371" v="233" actId="26606"/>
          <ac:spMkLst>
            <pc:docMk/>
            <pc:sldMk cId="3363680914" sldId="268"/>
            <ac:spMk id="16" creationId="{873991DB-6F50-4514-9746-B72BC8E1059E}"/>
          </ac:spMkLst>
        </pc:spChg>
        <pc:picChg chg="add mod">
          <ac:chgData name="Jay Duff" userId="f4ad5819-85ea-472a-bfec-2f46662765f0" providerId="ADAL" clId="{5F31ACD5-6E76-4A80-B2BB-367D70CD2A75}" dt="2023-11-30T00:54:39.371" v="233" actId="26606"/>
          <ac:picMkLst>
            <pc:docMk/>
            <pc:sldMk cId="3363680914" sldId="268"/>
            <ac:picMk id="3" creationId="{CEB157B2-2A37-F460-3E6D-00D7380DFAEF}"/>
          </ac:picMkLst>
        </pc:picChg>
      </pc:sldChg>
      <pc:sldChg chg="addSp modSp new mod setBg">
        <pc:chgData name="Jay Duff" userId="f4ad5819-85ea-472a-bfec-2f46662765f0" providerId="ADAL" clId="{5F31ACD5-6E76-4A80-B2BB-367D70CD2A75}" dt="2023-11-30T00:55:29.811" v="237" actId="26606"/>
        <pc:sldMkLst>
          <pc:docMk/>
          <pc:sldMk cId="2362563922" sldId="269"/>
        </pc:sldMkLst>
        <pc:spChg chg="add">
          <ac:chgData name="Jay Duff" userId="f4ad5819-85ea-472a-bfec-2f46662765f0" providerId="ADAL" clId="{5F31ACD5-6E76-4A80-B2BB-367D70CD2A75}" dt="2023-11-30T00:55:29.811" v="237" actId="26606"/>
          <ac:spMkLst>
            <pc:docMk/>
            <pc:sldMk cId="2362563922" sldId="269"/>
            <ac:spMk id="8" creationId="{819D1EE6-C77B-4AB5-80C2-B2766A04E642}"/>
          </ac:spMkLst>
        </pc:spChg>
        <pc:spChg chg="add">
          <ac:chgData name="Jay Duff" userId="f4ad5819-85ea-472a-bfec-2f46662765f0" providerId="ADAL" clId="{5F31ACD5-6E76-4A80-B2BB-367D70CD2A75}" dt="2023-11-30T00:55:29.811" v="237" actId="26606"/>
          <ac:spMkLst>
            <pc:docMk/>
            <pc:sldMk cId="2362563922" sldId="269"/>
            <ac:spMk id="10" creationId="{873991DB-6F50-4514-9746-B72BC8E1059E}"/>
          </ac:spMkLst>
        </pc:spChg>
        <pc:picChg chg="add mod">
          <ac:chgData name="Jay Duff" userId="f4ad5819-85ea-472a-bfec-2f46662765f0" providerId="ADAL" clId="{5F31ACD5-6E76-4A80-B2BB-367D70CD2A75}" dt="2023-11-30T00:55:29.811" v="237" actId="26606"/>
          <ac:picMkLst>
            <pc:docMk/>
            <pc:sldMk cId="2362563922" sldId="269"/>
            <ac:picMk id="3" creationId="{989B9178-0BD9-3337-49AD-A1DD01F93A73}"/>
          </ac:picMkLst>
        </pc:picChg>
      </pc:sldChg>
      <pc:sldChg chg="addSp delSp modSp new mod setBg">
        <pc:chgData name="Jay Duff" userId="f4ad5819-85ea-472a-bfec-2f46662765f0" providerId="ADAL" clId="{5F31ACD5-6E76-4A80-B2BB-367D70CD2A75}" dt="2023-11-30T00:56:01.148" v="242" actId="26606"/>
        <pc:sldMkLst>
          <pc:docMk/>
          <pc:sldMk cId="3940583260" sldId="270"/>
        </pc:sldMkLst>
        <pc:spChg chg="add del">
          <ac:chgData name="Jay Duff" userId="f4ad5819-85ea-472a-bfec-2f46662765f0" providerId="ADAL" clId="{5F31ACD5-6E76-4A80-B2BB-367D70CD2A75}" dt="2023-11-30T00:56:01.146" v="241" actId="26606"/>
          <ac:spMkLst>
            <pc:docMk/>
            <pc:sldMk cId="3940583260" sldId="270"/>
            <ac:spMk id="8" creationId="{819D1EE6-C77B-4AB5-80C2-B2766A04E642}"/>
          </ac:spMkLst>
        </pc:spChg>
        <pc:spChg chg="add del">
          <ac:chgData name="Jay Duff" userId="f4ad5819-85ea-472a-bfec-2f46662765f0" providerId="ADAL" clId="{5F31ACD5-6E76-4A80-B2BB-367D70CD2A75}" dt="2023-11-30T00:56:01.146" v="241" actId="26606"/>
          <ac:spMkLst>
            <pc:docMk/>
            <pc:sldMk cId="3940583260" sldId="270"/>
            <ac:spMk id="10" creationId="{873991DB-6F50-4514-9746-B72BC8E1059E}"/>
          </ac:spMkLst>
        </pc:spChg>
        <pc:spChg chg="add">
          <ac:chgData name="Jay Duff" userId="f4ad5819-85ea-472a-bfec-2f46662765f0" providerId="ADAL" clId="{5F31ACD5-6E76-4A80-B2BB-367D70CD2A75}" dt="2023-11-30T00:56:01.148" v="242" actId="26606"/>
          <ac:spMkLst>
            <pc:docMk/>
            <pc:sldMk cId="3940583260" sldId="270"/>
            <ac:spMk id="12" creationId="{01520B72-94C4-4ABB-AC64-A3382705BE06}"/>
          </ac:spMkLst>
        </pc:spChg>
        <pc:spChg chg="add">
          <ac:chgData name="Jay Duff" userId="f4ad5819-85ea-472a-bfec-2f46662765f0" providerId="ADAL" clId="{5F31ACD5-6E76-4A80-B2BB-367D70CD2A75}" dt="2023-11-30T00:56:01.148" v="242" actId="26606"/>
          <ac:spMkLst>
            <pc:docMk/>
            <pc:sldMk cId="3940583260" sldId="270"/>
            <ac:spMk id="13" creationId="{9A64CBFD-D6E8-4E6A-8F66-1948BED33157}"/>
          </ac:spMkLst>
        </pc:spChg>
        <pc:picChg chg="add mod">
          <ac:chgData name="Jay Duff" userId="f4ad5819-85ea-472a-bfec-2f46662765f0" providerId="ADAL" clId="{5F31ACD5-6E76-4A80-B2BB-367D70CD2A75}" dt="2023-11-30T00:56:01.148" v="242" actId="26606"/>
          <ac:picMkLst>
            <pc:docMk/>
            <pc:sldMk cId="3940583260" sldId="270"/>
            <ac:picMk id="3" creationId="{738CE9DF-7771-A907-00B3-8E60F0EFC35F}"/>
          </ac:picMkLst>
        </pc:picChg>
      </pc:sldChg>
      <pc:sldChg chg="addSp modSp new mod setBg">
        <pc:chgData name="Jay Duff" userId="f4ad5819-85ea-472a-bfec-2f46662765f0" providerId="ADAL" clId="{5F31ACD5-6E76-4A80-B2BB-367D70CD2A75}" dt="2023-11-30T00:56:49.168" v="246" actId="26606"/>
        <pc:sldMkLst>
          <pc:docMk/>
          <pc:sldMk cId="1864731432" sldId="271"/>
        </pc:sldMkLst>
        <pc:spChg chg="add">
          <ac:chgData name="Jay Duff" userId="f4ad5819-85ea-472a-bfec-2f46662765f0" providerId="ADAL" clId="{5F31ACD5-6E76-4A80-B2BB-367D70CD2A75}" dt="2023-11-30T00:56:49.168" v="246" actId="26606"/>
          <ac:spMkLst>
            <pc:docMk/>
            <pc:sldMk cId="1864731432" sldId="271"/>
            <ac:spMk id="8" creationId="{01520B72-94C4-4ABB-AC64-A3382705BE06}"/>
          </ac:spMkLst>
        </pc:spChg>
        <pc:spChg chg="add">
          <ac:chgData name="Jay Duff" userId="f4ad5819-85ea-472a-bfec-2f46662765f0" providerId="ADAL" clId="{5F31ACD5-6E76-4A80-B2BB-367D70CD2A75}" dt="2023-11-30T00:56:49.168" v="246" actId="26606"/>
          <ac:spMkLst>
            <pc:docMk/>
            <pc:sldMk cId="1864731432" sldId="271"/>
            <ac:spMk id="10" creationId="{9A64CBFD-D6E8-4E6A-8F66-1948BED33157}"/>
          </ac:spMkLst>
        </pc:spChg>
        <pc:picChg chg="add mod">
          <ac:chgData name="Jay Duff" userId="f4ad5819-85ea-472a-bfec-2f46662765f0" providerId="ADAL" clId="{5F31ACD5-6E76-4A80-B2BB-367D70CD2A75}" dt="2023-11-30T00:56:49.168" v="246" actId="26606"/>
          <ac:picMkLst>
            <pc:docMk/>
            <pc:sldMk cId="1864731432" sldId="271"/>
            <ac:picMk id="3" creationId="{FA6FA918-2A4C-D9CC-8574-586E7587CDD1}"/>
          </ac:picMkLst>
        </pc:picChg>
      </pc:sldChg>
      <pc:sldChg chg="addSp modSp new mod setBg">
        <pc:chgData name="Jay Duff" userId="f4ad5819-85ea-472a-bfec-2f46662765f0" providerId="ADAL" clId="{5F31ACD5-6E76-4A80-B2BB-367D70CD2A75}" dt="2023-11-30T00:58:22.069" v="249" actId="26606"/>
        <pc:sldMkLst>
          <pc:docMk/>
          <pc:sldMk cId="321458136" sldId="272"/>
        </pc:sldMkLst>
        <pc:spChg chg="add">
          <ac:chgData name="Jay Duff" userId="f4ad5819-85ea-472a-bfec-2f46662765f0" providerId="ADAL" clId="{5F31ACD5-6E76-4A80-B2BB-367D70CD2A75}" dt="2023-11-30T00:58:22.069" v="249" actId="26606"/>
          <ac:spMkLst>
            <pc:docMk/>
            <pc:sldMk cId="321458136" sldId="272"/>
            <ac:spMk id="8" creationId="{01520B72-94C4-4ABB-AC64-A3382705BE06}"/>
          </ac:spMkLst>
        </pc:spChg>
        <pc:spChg chg="add">
          <ac:chgData name="Jay Duff" userId="f4ad5819-85ea-472a-bfec-2f46662765f0" providerId="ADAL" clId="{5F31ACD5-6E76-4A80-B2BB-367D70CD2A75}" dt="2023-11-30T00:58:22.069" v="249" actId="26606"/>
          <ac:spMkLst>
            <pc:docMk/>
            <pc:sldMk cId="321458136" sldId="272"/>
            <ac:spMk id="10" creationId="{9A64CBFD-D6E8-4E6A-8F66-1948BED33157}"/>
          </ac:spMkLst>
        </pc:spChg>
        <pc:picChg chg="add mod">
          <ac:chgData name="Jay Duff" userId="f4ad5819-85ea-472a-bfec-2f46662765f0" providerId="ADAL" clId="{5F31ACD5-6E76-4A80-B2BB-367D70CD2A75}" dt="2023-11-30T00:58:22.069" v="249" actId="26606"/>
          <ac:picMkLst>
            <pc:docMk/>
            <pc:sldMk cId="321458136" sldId="272"/>
            <ac:picMk id="3" creationId="{5AD44460-FF83-DFAA-59FD-673A30DFFE68}"/>
          </ac:picMkLst>
        </pc:picChg>
      </pc:sldChg>
      <pc:sldChg chg="addSp modSp new mod setBg">
        <pc:chgData name="Jay Duff" userId="f4ad5819-85ea-472a-bfec-2f46662765f0" providerId="ADAL" clId="{5F31ACD5-6E76-4A80-B2BB-367D70CD2A75}" dt="2023-11-30T00:59:37.213" v="252" actId="26606"/>
        <pc:sldMkLst>
          <pc:docMk/>
          <pc:sldMk cId="638668117" sldId="273"/>
        </pc:sldMkLst>
        <pc:spChg chg="add">
          <ac:chgData name="Jay Duff" userId="f4ad5819-85ea-472a-bfec-2f46662765f0" providerId="ADAL" clId="{5F31ACD5-6E76-4A80-B2BB-367D70CD2A75}" dt="2023-11-30T00:59:37.213" v="252" actId="26606"/>
          <ac:spMkLst>
            <pc:docMk/>
            <pc:sldMk cId="638668117" sldId="273"/>
            <ac:spMk id="8" creationId="{01520B72-94C4-4ABB-AC64-A3382705BE06}"/>
          </ac:spMkLst>
        </pc:spChg>
        <pc:spChg chg="add">
          <ac:chgData name="Jay Duff" userId="f4ad5819-85ea-472a-bfec-2f46662765f0" providerId="ADAL" clId="{5F31ACD5-6E76-4A80-B2BB-367D70CD2A75}" dt="2023-11-30T00:59:37.213" v="252" actId="26606"/>
          <ac:spMkLst>
            <pc:docMk/>
            <pc:sldMk cId="638668117" sldId="273"/>
            <ac:spMk id="10" creationId="{9A64CBFD-D6E8-4E6A-8F66-1948BED33157}"/>
          </ac:spMkLst>
        </pc:spChg>
        <pc:picChg chg="add mod">
          <ac:chgData name="Jay Duff" userId="f4ad5819-85ea-472a-bfec-2f46662765f0" providerId="ADAL" clId="{5F31ACD5-6E76-4A80-B2BB-367D70CD2A75}" dt="2023-11-30T00:59:37.213" v="252" actId="26606"/>
          <ac:picMkLst>
            <pc:docMk/>
            <pc:sldMk cId="638668117" sldId="273"/>
            <ac:picMk id="3" creationId="{A8EB799B-7E45-AD8A-263A-BBB9620505B1}"/>
          </ac:picMkLst>
        </pc:picChg>
      </pc:sldChg>
      <pc:sldChg chg="addSp modSp new mod">
        <pc:chgData name="Jay Duff" userId="f4ad5819-85ea-472a-bfec-2f46662765f0" providerId="ADAL" clId="{5F31ACD5-6E76-4A80-B2BB-367D70CD2A75}" dt="2023-11-30T01:05:11.384" v="256" actId="14100"/>
        <pc:sldMkLst>
          <pc:docMk/>
          <pc:sldMk cId="835282344" sldId="274"/>
        </pc:sldMkLst>
        <pc:picChg chg="add mod">
          <ac:chgData name="Jay Duff" userId="f4ad5819-85ea-472a-bfec-2f46662765f0" providerId="ADAL" clId="{5F31ACD5-6E76-4A80-B2BB-367D70CD2A75}" dt="2023-11-30T01:05:11.384" v="256" actId="14100"/>
          <ac:picMkLst>
            <pc:docMk/>
            <pc:sldMk cId="835282344" sldId="274"/>
            <ac:picMk id="3" creationId="{69789423-BF63-11A9-B33E-DBF604F854AA}"/>
          </ac:picMkLst>
        </pc:picChg>
      </pc:sldChg>
      <pc:sldChg chg="addSp modSp new mod setBg">
        <pc:chgData name="Jay Duff" userId="f4ad5819-85ea-472a-bfec-2f46662765f0" providerId="ADAL" clId="{5F31ACD5-6E76-4A80-B2BB-367D70CD2A75}" dt="2023-11-30T01:07:48.961" v="259" actId="26606"/>
        <pc:sldMkLst>
          <pc:docMk/>
          <pc:sldMk cId="2396543525" sldId="275"/>
        </pc:sldMkLst>
        <pc:spChg chg="add">
          <ac:chgData name="Jay Duff" userId="f4ad5819-85ea-472a-bfec-2f46662765f0" providerId="ADAL" clId="{5F31ACD5-6E76-4A80-B2BB-367D70CD2A75}" dt="2023-11-30T01:07:48.961" v="259" actId="26606"/>
          <ac:spMkLst>
            <pc:docMk/>
            <pc:sldMk cId="2396543525" sldId="275"/>
            <ac:spMk id="8" creationId="{01520B72-94C4-4ABB-AC64-A3382705BE06}"/>
          </ac:spMkLst>
        </pc:spChg>
        <pc:spChg chg="add">
          <ac:chgData name="Jay Duff" userId="f4ad5819-85ea-472a-bfec-2f46662765f0" providerId="ADAL" clId="{5F31ACD5-6E76-4A80-B2BB-367D70CD2A75}" dt="2023-11-30T01:07:48.961" v="259" actId="26606"/>
          <ac:spMkLst>
            <pc:docMk/>
            <pc:sldMk cId="2396543525" sldId="275"/>
            <ac:spMk id="10" creationId="{9A64CBFD-D6E8-4E6A-8F66-1948BED33157}"/>
          </ac:spMkLst>
        </pc:spChg>
        <pc:picChg chg="add mod">
          <ac:chgData name="Jay Duff" userId="f4ad5819-85ea-472a-bfec-2f46662765f0" providerId="ADAL" clId="{5F31ACD5-6E76-4A80-B2BB-367D70CD2A75}" dt="2023-11-30T01:07:48.961" v="259" actId="26606"/>
          <ac:picMkLst>
            <pc:docMk/>
            <pc:sldMk cId="2396543525" sldId="275"/>
            <ac:picMk id="3" creationId="{EDC08B65-07C1-F7BA-C39D-C7DBD7CA45D8}"/>
          </ac:picMkLst>
        </pc:picChg>
      </pc:sldChg>
      <pc:sldChg chg="addSp modSp new mod setBg">
        <pc:chgData name="Jay Duff" userId="f4ad5819-85ea-472a-bfec-2f46662765f0" providerId="ADAL" clId="{5F31ACD5-6E76-4A80-B2BB-367D70CD2A75}" dt="2023-11-30T01:11:27.472" v="262" actId="26606"/>
        <pc:sldMkLst>
          <pc:docMk/>
          <pc:sldMk cId="1607277074" sldId="276"/>
        </pc:sldMkLst>
        <pc:spChg chg="add">
          <ac:chgData name="Jay Duff" userId="f4ad5819-85ea-472a-bfec-2f46662765f0" providerId="ADAL" clId="{5F31ACD5-6E76-4A80-B2BB-367D70CD2A75}" dt="2023-11-30T01:11:27.472" v="262" actId="26606"/>
          <ac:spMkLst>
            <pc:docMk/>
            <pc:sldMk cId="1607277074" sldId="276"/>
            <ac:spMk id="8" creationId="{01520B72-94C4-4ABB-AC64-A3382705BE06}"/>
          </ac:spMkLst>
        </pc:spChg>
        <pc:spChg chg="add">
          <ac:chgData name="Jay Duff" userId="f4ad5819-85ea-472a-bfec-2f46662765f0" providerId="ADAL" clId="{5F31ACD5-6E76-4A80-B2BB-367D70CD2A75}" dt="2023-11-30T01:11:27.472" v="262" actId="26606"/>
          <ac:spMkLst>
            <pc:docMk/>
            <pc:sldMk cId="1607277074" sldId="276"/>
            <ac:spMk id="10" creationId="{9A64CBFD-D6E8-4E6A-8F66-1948BED33157}"/>
          </ac:spMkLst>
        </pc:spChg>
        <pc:picChg chg="add mod">
          <ac:chgData name="Jay Duff" userId="f4ad5819-85ea-472a-bfec-2f46662765f0" providerId="ADAL" clId="{5F31ACD5-6E76-4A80-B2BB-367D70CD2A75}" dt="2023-11-30T01:11:27.472" v="262" actId="26606"/>
          <ac:picMkLst>
            <pc:docMk/>
            <pc:sldMk cId="1607277074" sldId="276"/>
            <ac:picMk id="3" creationId="{EF23FF86-17D9-94CD-882A-5A79E93861D2}"/>
          </ac:picMkLst>
        </pc:picChg>
      </pc:sldChg>
      <pc:sldChg chg="addSp delSp modSp new mod setBg">
        <pc:chgData name="Jay Duff" userId="f4ad5819-85ea-472a-bfec-2f46662765f0" providerId="ADAL" clId="{5F31ACD5-6E76-4A80-B2BB-367D70CD2A75}" dt="2023-11-30T01:15:47.653" v="272" actId="1076"/>
        <pc:sldMkLst>
          <pc:docMk/>
          <pc:sldMk cId="2561708570" sldId="277"/>
        </pc:sldMkLst>
        <pc:spChg chg="add del">
          <ac:chgData name="Jay Duff" userId="f4ad5819-85ea-472a-bfec-2f46662765f0" providerId="ADAL" clId="{5F31ACD5-6E76-4A80-B2BB-367D70CD2A75}" dt="2023-11-30T01:15:38.932" v="268" actId="26606"/>
          <ac:spMkLst>
            <pc:docMk/>
            <pc:sldMk cId="2561708570" sldId="277"/>
            <ac:spMk id="8" creationId="{819D1EE6-C77B-4AB5-80C2-B2766A04E642}"/>
          </ac:spMkLst>
        </pc:spChg>
        <pc:spChg chg="add del">
          <ac:chgData name="Jay Duff" userId="f4ad5819-85ea-472a-bfec-2f46662765f0" providerId="ADAL" clId="{5F31ACD5-6E76-4A80-B2BB-367D70CD2A75}" dt="2023-11-30T01:15:38.932" v="268" actId="26606"/>
          <ac:spMkLst>
            <pc:docMk/>
            <pc:sldMk cId="2561708570" sldId="277"/>
            <ac:spMk id="10" creationId="{873991DB-6F50-4514-9746-B72BC8E1059E}"/>
          </ac:spMkLst>
        </pc:spChg>
        <pc:picChg chg="add mod">
          <ac:chgData name="Jay Duff" userId="f4ad5819-85ea-472a-bfec-2f46662765f0" providerId="ADAL" clId="{5F31ACD5-6E76-4A80-B2BB-367D70CD2A75}" dt="2023-11-30T01:15:47.653" v="272" actId="1076"/>
          <ac:picMkLst>
            <pc:docMk/>
            <pc:sldMk cId="2561708570" sldId="277"/>
            <ac:picMk id="3" creationId="{E0CAD2A8-69F5-A7B2-28F8-1D65A0B13270}"/>
          </ac:picMkLst>
        </pc:picChg>
      </pc:sldChg>
      <pc:sldChg chg="addSp delSp modSp new mod setBg">
        <pc:chgData name="Jay Duff" userId="f4ad5819-85ea-472a-bfec-2f46662765f0" providerId="ADAL" clId="{5F31ACD5-6E76-4A80-B2BB-367D70CD2A75}" dt="2023-11-30T01:16:27.537" v="279" actId="14100"/>
        <pc:sldMkLst>
          <pc:docMk/>
          <pc:sldMk cId="586494324" sldId="278"/>
        </pc:sldMkLst>
        <pc:spChg chg="add del">
          <ac:chgData name="Jay Duff" userId="f4ad5819-85ea-472a-bfec-2f46662765f0" providerId="ADAL" clId="{5F31ACD5-6E76-4A80-B2BB-367D70CD2A75}" dt="2023-11-30T01:16:19.757" v="277" actId="26606"/>
          <ac:spMkLst>
            <pc:docMk/>
            <pc:sldMk cId="586494324" sldId="278"/>
            <ac:spMk id="7" creationId="{819D1EE6-C77B-4AB5-80C2-B2766A04E642}"/>
          </ac:spMkLst>
        </pc:spChg>
        <pc:spChg chg="add del">
          <ac:chgData name="Jay Duff" userId="f4ad5819-85ea-472a-bfec-2f46662765f0" providerId="ADAL" clId="{5F31ACD5-6E76-4A80-B2BB-367D70CD2A75}" dt="2023-11-30T01:16:19.757" v="277" actId="26606"/>
          <ac:spMkLst>
            <pc:docMk/>
            <pc:sldMk cId="586494324" sldId="278"/>
            <ac:spMk id="9" creationId="{873991DB-6F50-4514-9746-B72BC8E1059E}"/>
          </ac:spMkLst>
        </pc:spChg>
        <pc:spChg chg="add">
          <ac:chgData name="Jay Duff" userId="f4ad5819-85ea-472a-bfec-2f46662765f0" providerId="ADAL" clId="{5F31ACD5-6E76-4A80-B2BB-367D70CD2A75}" dt="2023-11-30T01:16:19.760" v="278" actId="26606"/>
          <ac:spMkLst>
            <pc:docMk/>
            <pc:sldMk cId="586494324" sldId="278"/>
            <ac:spMk id="11" creationId="{01520B72-94C4-4ABB-AC64-A3382705BE06}"/>
          </ac:spMkLst>
        </pc:spChg>
        <pc:spChg chg="add">
          <ac:chgData name="Jay Duff" userId="f4ad5819-85ea-472a-bfec-2f46662765f0" providerId="ADAL" clId="{5F31ACD5-6E76-4A80-B2BB-367D70CD2A75}" dt="2023-11-30T01:16:19.760" v="278" actId="26606"/>
          <ac:spMkLst>
            <pc:docMk/>
            <pc:sldMk cId="586494324" sldId="278"/>
            <ac:spMk id="12" creationId="{9A64CBFD-D6E8-4E6A-8F66-1948BED33157}"/>
          </ac:spMkLst>
        </pc:spChg>
        <pc:picChg chg="add mod">
          <ac:chgData name="Jay Duff" userId="f4ad5819-85ea-472a-bfec-2f46662765f0" providerId="ADAL" clId="{5F31ACD5-6E76-4A80-B2BB-367D70CD2A75}" dt="2023-11-30T01:16:27.537" v="279" actId="14100"/>
          <ac:picMkLst>
            <pc:docMk/>
            <pc:sldMk cId="586494324" sldId="278"/>
            <ac:picMk id="2" creationId="{04385EC0-7D08-E5FC-8BBA-3FE1FAB41410}"/>
          </ac:picMkLst>
        </pc:picChg>
      </pc:sldChg>
      <pc:sldChg chg="modSp new mod ord">
        <pc:chgData name="Jay Duff" userId="f4ad5819-85ea-472a-bfec-2f46662765f0" providerId="ADAL" clId="{5F31ACD5-6E76-4A80-B2BB-367D70CD2A75}" dt="2023-12-05T00:48:37.217" v="1190"/>
        <pc:sldMkLst>
          <pc:docMk/>
          <pc:sldMk cId="111571188" sldId="280"/>
        </pc:sldMkLst>
        <pc:spChg chg="mod">
          <ac:chgData name="Jay Duff" userId="f4ad5819-85ea-472a-bfec-2f46662765f0" providerId="ADAL" clId="{5F31ACD5-6E76-4A80-B2BB-367D70CD2A75}" dt="2023-12-05T00:45:46.825" v="1149"/>
          <ac:spMkLst>
            <pc:docMk/>
            <pc:sldMk cId="111571188" sldId="280"/>
            <ac:spMk id="2" creationId="{9FC2259C-513B-D9D7-4343-194031C67B45}"/>
          </ac:spMkLst>
        </pc:spChg>
        <pc:spChg chg="mod">
          <ac:chgData name="Jay Duff" userId="f4ad5819-85ea-472a-bfec-2f46662765f0" providerId="ADAL" clId="{5F31ACD5-6E76-4A80-B2BB-367D70CD2A75}" dt="2023-12-05T00:47:24.269" v="1188" actId="20577"/>
          <ac:spMkLst>
            <pc:docMk/>
            <pc:sldMk cId="111571188" sldId="280"/>
            <ac:spMk id="3" creationId="{3EEAB534-FF55-91E3-7515-DA0645A257D7}"/>
          </ac:spMkLst>
        </pc:spChg>
        <pc:spChg chg="mod">
          <ac:chgData name="Jay Duff" userId="f4ad5819-85ea-472a-bfec-2f46662765f0" providerId="ADAL" clId="{5F31ACD5-6E76-4A80-B2BB-367D70CD2A75}" dt="2023-12-05T00:46:15.809" v="1161" actId="1076"/>
          <ac:spMkLst>
            <pc:docMk/>
            <pc:sldMk cId="111571188" sldId="280"/>
            <ac:spMk id="4" creationId="{7D4DEA61-E8E1-CADF-C7C9-E5BDFEF5ABAA}"/>
          </ac:spMkLst>
        </pc:spChg>
      </pc:sldChg>
      <pc:sldChg chg="modSp new mod">
        <pc:chgData name="Jay Duff" userId="f4ad5819-85ea-472a-bfec-2f46662765f0" providerId="ADAL" clId="{5F31ACD5-6E76-4A80-B2BB-367D70CD2A75}" dt="2023-12-05T00:50:20.185" v="1456" actId="20577"/>
        <pc:sldMkLst>
          <pc:docMk/>
          <pc:sldMk cId="2984249982" sldId="281"/>
        </pc:sldMkLst>
        <pc:spChg chg="mod">
          <ac:chgData name="Jay Duff" userId="f4ad5819-85ea-472a-bfec-2f46662765f0" providerId="ADAL" clId="{5F31ACD5-6E76-4A80-B2BB-367D70CD2A75}" dt="2023-12-05T00:50:20.185" v="1456" actId="20577"/>
          <ac:spMkLst>
            <pc:docMk/>
            <pc:sldMk cId="2984249982" sldId="281"/>
            <ac:spMk id="2" creationId="{FE41A08F-06E6-02AA-8846-2D214C732DD7}"/>
          </ac:spMkLst>
        </pc:spChg>
        <pc:spChg chg="mod">
          <ac:chgData name="Jay Duff" userId="f4ad5819-85ea-472a-bfec-2f46662765f0" providerId="ADAL" clId="{5F31ACD5-6E76-4A80-B2BB-367D70CD2A75}" dt="2023-12-05T00:49:49.154" v="1415" actId="6549"/>
          <ac:spMkLst>
            <pc:docMk/>
            <pc:sldMk cId="2984249982" sldId="281"/>
            <ac:spMk id="3" creationId="{8FBCF7FF-C44D-2536-2397-883AC45F6679}"/>
          </ac:spMkLst>
        </pc:spChg>
        <pc:spChg chg="mod">
          <ac:chgData name="Jay Duff" userId="f4ad5819-85ea-472a-bfec-2f46662765f0" providerId="ADAL" clId="{5F31ACD5-6E76-4A80-B2BB-367D70CD2A75}" dt="2023-12-05T00:50:04.284" v="1452" actId="20577"/>
          <ac:spMkLst>
            <pc:docMk/>
            <pc:sldMk cId="2984249982" sldId="281"/>
            <ac:spMk id="4" creationId="{049A0D6F-9996-F914-3857-3E1B70F0A391}"/>
          </ac:spMkLst>
        </pc:spChg>
      </pc:sldChg>
      <pc:sldChg chg="addSp delSp modSp new mod setBg">
        <pc:chgData name="Jay Duff" userId="f4ad5819-85ea-472a-bfec-2f46662765f0" providerId="ADAL" clId="{5F31ACD5-6E76-4A80-B2BB-367D70CD2A75}" dt="2023-12-05T01:02:15.481" v="1665" actId="27636"/>
        <pc:sldMkLst>
          <pc:docMk/>
          <pc:sldMk cId="1269968463" sldId="282"/>
        </pc:sldMkLst>
        <pc:spChg chg="mod">
          <ac:chgData name="Jay Duff" userId="f4ad5819-85ea-472a-bfec-2f46662765f0" providerId="ADAL" clId="{5F31ACD5-6E76-4A80-B2BB-367D70CD2A75}" dt="2023-12-05T01:01:57.648" v="1661" actId="26606"/>
          <ac:spMkLst>
            <pc:docMk/>
            <pc:sldMk cId="1269968463" sldId="282"/>
            <ac:spMk id="2" creationId="{61CCA8EB-4F85-5627-DF29-E54AF45BD073}"/>
          </ac:spMkLst>
        </pc:spChg>
        <pc:spChg chg="del">
          <ac:chgData name="Jay Duff" userId="f4ad5819-85ea-472a-bfec-2f46662765f0" providerId="ADAL" clId="{5F31ACD5-6E76-4A80-B2BB-367D70CD2A75}" dt="2023-12-05T00:52:18.625" v="1468" actId="931"/>
          <ac:spMkLst>
            <pc:docMk/>
            <pc:sldMk cId="1269968463" sldId="282"/>
            <ac:spMk id="3" creationId="{BEA5BBC6-413E-9680-8815-367913CF7A87}"/>
          </ac:spMkLst>
        </pc:spChg>
        <pc:spChg chg="mod">
          <ac:chgData name="Jay Duff" userId="f4ad5819-85ea-472a-bfec-2f46662765f0" providerId="ADAL" clId="{5F31ACD5-6E76-4A80-B2BB-367D70CD2A75}" dt="2023-12-05T01:02:15.481" v="1665" actId="27636"/>
          <ac:spMkLst>
            <pc:docMk/>
            <pc:sldMk cId="1269968463" sldId="282"/>
            <ac:spMk id="4" creationId="{48568D45-A77F-D262-3C27-E12EB6FDB08F}"/>
          </ac:spMkLst>
        </pc:spChg>
        <pc:spChg chg="add">
          <ac:chgData name="Jay Duff" userId="f4ad5819-85ea-472a-bfec-2f46662765f0" providerId="ADAL" clId="{5F31ACD5-6E76-4A80-B2BB-367D70CD2A75}" dt="2023-12-05T01:01:57.648" v="1661" actId="26606"/>
          <ac:spMkLst>
            <pc:docMk/>
            <pc:sldMk cId="1269968463" sldId="282"/>
            <ac:spMk id="39" creationId="{1996130F-9AB5-4DE9-8574-3AF891C5C172}"/>
          </ac:spMkLst>
        </pc:spChg>
        <pc:spChg chg="add">
          <ac:chgData name="Jay Duff" userId="f4ad5819-85ea-472a-bfec-2f46662765f0" providerId="ADAL" clId="{5F31ACD5-6E76-4A80-B2BB-367D70CD2A75}" dt="2023-12-05T01:01:57.648" v="1661" actId="26606"/>
          <ac:spMkLst>
            <pc:docMk/>
            <pc:sldMk cId="1269968463" sldId="282"/>
            <ac:spMk id="41" creationId="{7326F4E6-9131-42DA-97B2-0BA8D1E258AD}"/>
          </ac:spMkLst>
        </pc:spChg>
        <pc:spChg chg="add">
          <ac:chgData name="Jay Duff" userId="f4ad5819-85ea-472a-bfec-2f46662765f0" providerId="ADAL" clId="{5F31ACD5-6E76-4A80-B2BB-367D70CD2A75}" dt="2023-12-05T01:01:57.648" v="1661" actId="26606"/>
          <ac:spMkLst>
            <pc:docMk/>
            <pc:sldMk cId="1269968463" sldId="282"/>
            <ac:spMk id="43" creationId="{3F4C104D-5F30-4811-9376-566B26E4719A}"/>
          </ac:spMkLst>
        </pc:spChg>
        <pc:spChg chg="add">
          <ac:chgData name="Jay Duff" userId="f4ad5819-85ea-472a-bfec-2f46662765f0" providerId="ADAL" clId="{5F31ACD5-6E76-4A80-B2BB-367D70CD2A75}" dt="2023-12-05T01:01:57.648" v="1661" actId="26606"/>
          <ac:spMkLst>
            <pc:docMk/>
            <pc:sldMk cId="1269968463" sldId="282"/>
            <ac:spMk id="45" creationId="{0815E34B-5D02-4E01-A936-E8E1C0AB6F12}"/>
          </ac:spMkLst>
        </pc:spChg>
        <pc:spChg chg="add">
          <ac:chgData name="Jay Duff" userId="f4ad5819-85ea-472a-bfec-2f46662765f0" providerId="ADAL" clId="{5F31ACD5-6E76-4A80-B2BB-367D70CD2A75}" dt="2023-12-05T01:01:57.648" v="1661" actId="26606"/>
          <ac:spMkLst>
            <pc:docMk/>
            <pc:sldMk cId="1269968463" sldId="282"/>
            <ac:spMk id="47" creationId="{7DE3414B-B032-4710-A468-D3285E38C5FF}"/>
          </ac:spMkLst>
        </pc:spChg>
        <pc:grpChg chg="add">
          <ac:chgData name="Jay Duff" userId="f4ad5819-85ea-472a-bfec-2f46662765f0" providerId="ADAL" clId="{5F31ACD5-6E76-4A80-B2BB-367D70CD2A75}" dt="2023-12-05T01:01:57.648" v="1661" actId="26606"/>
          <ac:grpSpMkLst>
            <pc:docMk/>
            <pc:sldMk cId="1269968463" sldId="282"/>
            <ac:grpSpMk id="11" creationId="{166BF9EE-F7AC-4FA5-AC7E-001B3A642F75}"/>
          </ac:grpSpMkLst>
        </pc:grpChg>
        <pc:grpChg chg="add">
          <ac:chgData name="Jay Duff" userId="f4ad5819-85ea-472a-bfec-2f46662765f0" providerId="ADAL" clId="{5F31ACD5-6E76-4A80-B2BB-367D70CD2A75}" dt="2023-12-05T01:01:57.648" v="1661" actId="26606"/>
          <ac:grpSpMkLst>
            <pc:docMk/>
            <pc:sldMk cId="1269968463" sldId="282"/>
            <ac:grpSpMk id="25" creationId="{E312DBA5-56D8-42B2-BA94-28168C2A6703}"/>
          </ac:grpSpMkLst>
        </pc:grpChg>
        <pc:picChg chg="add mod ord">
          <ac:chgData name="Jay Duff" userId="f4ad5819-85ea-472a-bfec-2f46662765f0" providerId="ADAL" clId="{5F31ACD5-6E76-4A80-B2BB-367D70CD2A75}" dt="2023-12-05T01:01:57.648" v="1661" actId="26606"/>
          <ac:picMkLst>
            <pc:docMk/>
            <pc:sldMk cId="1269968463" sldId="282"/>
            <ac:picMk id="6" creationId="{AAF03E1F-2EE9-D0FB-50D6-7BB9D5A5B813}"/>
          </ac:picMkLst>
        </pc:picChg>
      </pc:sldChg>
      <pc:sldChg chg="addSp delSp modSp new mod setBg">
        <pc:chgData name="Jay Duff" userId="f4ad5819-85ea-472a-bfec-2f46662765f0" providerId="ADAL" clId="{5F31ACD5-6E76-4A80-B2BB-367D70CD2A75}" dt="2023-12-05T01:01:47.485" v="1660" actId="5793"/>
        <pc:sldMkLst>
          <pc:docMk/>
          <pc:sldMk cId="2468287121" sldId="283"/>
        </pc:sldMkLst>
        <pc:spChg chg="mod">
          <ac:chgData name="Jay Duff" userId="f4ad5819-85ea-472a-bfec-2f46662765f0" providerId="ADAL" clId="{5F31ACD5-6E76-4A80-B2BB-367D70CD2A75}" dt="2023-12-05T01:01:22.668" v="1655" actId="26606"/>
          <ac:spMkLst>
            <pc:docMk/>
            <pc:sldMk cId="2468287121" sldId="283"/>
            <ac:spMk id="2" creationId="{4ABA911A-4070-E723-8BA4-8B5457192F5D}"/>
          </ac:spMkLst>
        </pc:spChg>
        <pc:spChg chg="mod">
          <ac:chgData name="Jay Duff" userId="f4ad5819-85ea-472a-bfec-2f46662765f0" providerId="ADAL" clId="{5F31ACD5-6E76-4A80-B2BB-367D70CD2A75}" dt="2023-12-05T01:01:47.485" v="1660" actId="5793"/>
          <ac:spMkLst>
            <pc:docMk/>
            <pc:sldMk cId="2468287121" sldId="283"/>
            <ac:spMk id="3" creationId="{8FE0B908-34CD-0CDA-C72F-3CB3FC39A8AA}"/>
          </ac:spMkLst>
        </pc:spChg>
        <pc:spChg chg="add del mod">
          <ac:chgData name="Jay Duff" userId="f4ad5819-85ea-472a-bfec-2f46662765f0" providerId="ADAL" clId="{5F31ACD5-6E76-4A80-B2BB-367D70CD2A75}" dt="2023-12-05T01:00:06.314" v="1642" actId="931"/>
          <ac:spMkLst>
            <pc:docMk/>
            <pc:sldMk cId="2468287121" sldId="283"/>
            <ac:spMk id="4" creationId="{D43733E5-AF39-917F-B463-B7AD9AE7BB2A}"/>
          </ac:spMkLst>
        </pc:spChg>
        <pc:spChg chg="add del">
          <ac:chgData name="Jay Duff" userId="f4ad5819-85ea-472a-bfec-2f46662765f0" providerId="ADAL" clId="{5F31ACD5-6E76-4A80-B2BB-367D70CD2A75}" dt="2023-12-05T01:01:18.227" v="1652" actId="26606"/>
          <ac:spMkLst>
            <pc:docMk/>
            <pc:sldMk cId="2468287121" sldId="283"/>
            <ac:spMk id="43" creationId="{1996130F-9AB5-4DE9-8574-3AF891C5C172}"/>
          </ac:spMkLst>
        </pc:spChg>
        <pc:spChg chg="add del">
          <ac:chgData name="Jay Duff" userId="f4ad5819-85ea-472a-bfec-2f46662765f0" providerId="ADAL" clId="{5F31ACD5-6E76-4A80-B2BB-367D70CD2A75}" dt="2023-12-05T01:01:18.227" v="1652" actId="26606"/>
          <ac:spMkLst>
            <pc:docMk/>
            <pc:sldMk cId="2468287121" sldId="283"/>
            <ac:spMk id="45" creationId="{7326F4E6-9131-42DA-97B2-0BA8D1E258AD}"/>
          </ac:spMkLst>
        </pc:spChg>
        <pc:spChg chg="add del">
          <ac:chgData name="Jay Duff" userId="f4ad5819-85ea-472a-bfec-2f46662765f0" providerId="ADAL" clId="{5F31ACD5-6E76-4A80-B2BB-367D70CD2A75}" dt="2023-12-05T01:01:18.227" v="1652" actId="26606"/>
          <ac:spMkLst>
            <pc:docMk/>
            <pc:sldMk cId="2468287121" sldId="283"/>
            <ac:spMk id="47" creationId="{3F4C104D-5F30-4811-9376-566B26E4719A}"/>
          </ac:spMkLst>
        </pc:spChg>
        <pc:spChg chg="add del">
          <ac:chgData name="Jay Duff" userId="f4ad5819-85ea-472a-bfec-2f46662765f0" providerId="ADAL" clId="{5F31ACD5-6E76-4A80-B2BB-367D70CD2A75}" dt="2023-12-05T01:01:18.227" v="1652" actId="26606"/>
          <ac:spMkLst>
            <pc:docMk/>
            <pc:sldMk cId="2468287121" sldId="283"/>
            <ac:spMk id="49" creationId="{0815E34B-5D02-4E01-A936-E8E1C0AB6F12}"/>
          </ac:spMkLst>
        </pc:spChg>
        <pc:spChg chg="add del">
          <ac:chgData name="Jay Duff" userId="f4ad5819-85ea-472a-bfec-2f46662765f0" providerId="ADAL" clId="{5F31ACD5-6E76-4A80-B2BB-367D70CD2A75}" dt="2023-12-05T01:01:18.227" v="1652" actId="26606"/>
          <ac:spMkLst>
            <pc:docMk/>
            <pc:sldMk cId="2468287121" sldId="283"/>
            <ac:spMk id="51" creationId="{7DE3414B-B032-4710-A468-D3285E38C5FF}"/>
          </ac:spMkLst>
        </pc:spChg>
        <pc:spChg chg="add del">
          <ac:chgData name="Jay Duff" userId="f4ad5819-85ea-472a-bfec-2f46662765f0" providerId="ADAL" clId="{5F31ACD5-6E76-4A80-B2BB-367D70CD2A75}" dt="2023-12-05T01:01:22.656" v="1654" actId="26606"/>
          <ac:spMkLst>
            <pc:docMk/>
            <pc:sldMk cId="2468287121" sldId="283"/>
            <ac:spMk id="55" creationId="{DE91395A-2D18-4AF6-A0AC-AAA7189FED11}"/>
          </ac:spMkLst>
        </pc:spChg>
        <pc:spChg chg="add del">
          <ac:chgData name="Jay Duff" userId="f4ad5819-85ea-472a-bfec-2f46662765f0" providerId="ADAL" clId="{5F31ACD5-6E76-4A80-B2BB-367D70CD2A75}" dt="2023-12-05T01:01:22.656" v="1654" actId="26606"/>
          <ac:spMkLst>
            <pc:docMk/>
            <pc:sldMk cId="2468287121" sldId="283"/>
            <ac:spMk id="56" creationId="{A57352BE-A213-4040-BE8E-D4A925AD9DF8}"/>
          </ac:spMkLst>
        </pc:spChg>
        <pc:spChg chg="add del">
          <ac:chgData name="Jay Duff" userId="f4ad5819-85ea-472a-bfec-2f46662765f0" providerId="ADAL" clId="{5F31ACD5-6E76-4A80-B2BB-367D70CD2A75}" dt="2023-12-05T01:01:22.656" v="1654" actId="26606"/>
          <ac:spMkLst>
            <pc:docMk/>
            <pc:sldMk cId="2468287121" sldId="283"/>
            <ac:spMk id="57" creationId="{93262980-E907-4930-9E6E-3DC2025CE757}"/>
          </ac:spMkLst>
        </pc:spChg>
        <pc:spChg chg="add del">
          <ac:chgData name="Jay Duff" userId="f4ad5819-85ea-472a-bfec-2f46662765f0" providerId="ADAL" clId="{5F31ACD5-6E76-4A80-B2BB-367D70CD2A75}" dt="2023-12-05T01:01:22.656" v="1654" actId="26606"/>
          <ac:spMkLst>
            <pc:docMk/>
            <pc:sldMk cId="2468287121" sldId="283"/>
            <ac:spMk id="58" creationId="{AFD53EBD-B361-45AD-8ABF-9270B20B4AFE}"/>
          </ac:spMkLst>
        </pc:spChg>
        <pc:spChg chg="add del">
          <ac:chgData name="Jay Duff" userId="f4ad5819-85ea-472a-bfec-2f46662765f0" providerId="ADAL" clId="{5F31ACD5-6E76-4A80-B2BB-367D70CD2A75}" dt="2023-12-05T01:01:22.656" v="1654" actId="26606"/>
          <ac:spMkLst>
            <pc:docMk/>
            <pc:sldMk cId="2468287121" sldId="283"/>
            <ac:spMk id="59" creationId="{DA1A4CE7-6399-4B37-ACE2-CFC4B4077B51}"/>
          </ac:spMkLst>
        </pc:spChg>
        <pc:spChg chg="add">
          <ac:chgData name="Jay Duff" userId="f4ad5819-85ea-472a-bfec-2f46662765f0" providerId="ADAL" clId="{5F31ACD5-6E76-4A80-B2BB-367D70CD2A75}" dt="2023-12-05T01:01:22.668" v="1655" actId="26606"/>
          <ac:spMkLst>
            <pc:docMk/>
            <pc:sldMk cId="2468287121" sldId="283"/>
            <ac:spMk id="63" creationId="{1996130F-9AB5-4DE9-8574-3AF891C5C172}"/>
          </ac:spMkLst>
        </pc:spChg>
        <pc:spChg chg="add">
          <ac:chgData name="Jay Duff" userId="f4ad5819-85ea-472a-bfec-2f46662765f0" providerId="ADAL" clId="{5F31ACD5-6E76-4A80-B2BB-367D70CD2A75}" dt="2023-12-05T01:01:22.668" v="1655" actId="26606"/>
          <ac:spMkLst>
            <pc:docMk/>
            <pc:sldMk cId="2468287121" sldId="283"/>
            <ac:spMk id="64" creationId="{7326F4E6-9131-42DA-97B2-0BA8D1E258AD}"/>
          </ac:spMkLst>
        </pc:spChg>
        <pc:spChg chg="add">
          <ac:chgData name="Jay Duff" userId="f4ad5819-85ea-472a-bfec-2f46662765f0" providerId="ADAL" clId="{5F31ACD5-6E76-4A80-B2BB-367D70CD2A75}" dt="2023-12-05T01:01:22.668" v="1655" actId="26606"/>
          <ac:spMkLst>
            <pc:docMk/>
            <pc:sldMk cId="2468287121" sldId="283"/>
            <ac:spMk id="65" creationId="{3F4C104D-5F30-4811-9376-566B26E4719A}"/>
          </ac:spMkLst>
        </pc:spChg>
        <pc:spChg chg="add">
          <ac:chgData name="Jay Duff" userId="f4ad5819-85ea-472a-bfec-2f46662765f0" providerId="ADAL" clId="{5F31ACD5-6E76-4A80-B2BB-367D70CD2A75}" dt="2023-12-05T01:01:22.668" v="1655" actId="26606"/>
          <ac:spMkLst>
            <pc:docMk/>
            <pc:sldMk cId="2468287121" sldId="283"/>
            <ac:spMk id="66" creationId="{0815E34B-5D02-4E01-A936-E8E1C0AB6F12}"/>
          </ac:spMkLst>
        </pc:spChg>
        <pc:spChg chg="add">
          <ac:chgData name="Jay Duff" userId="f4ad5819-85ea-472a-bfec-2f46662765f0" providerId="ADAL" clId="{5F31ACD5-6E76-4A80-B2BB-367D70CD2A75}" dt="2023-12-05T01:01:22.668" v="1655" actId="26606"/>
          <ac:spMkLst>
            <pc:docMk/>
            <pc:sldMk cId="2468287121" sldId="283"/>
            <ac:spMk id="67" creationId="{7DE3414B-B032-4710-A468-D3285E38C5FF}"/>
          </ac:spMkLst>
        </pc:spChg>
        <pc:grpChg chg="add del">
          <ac:chgData name="Jay Duff" userId="f4ad5819-85ea-472a-bfec-2f46662765f0" providerId="ADAL" clId="{5F31ACD5-6E76-4A80-B2BB-367D70CD2A75}" dt="2023-12-05T01:01:18.227" v="1652" actId="26606"/>
          <ac:grpSpMkLst>
            <pc:docMk/>
            <pc:sldMk cId="2468287121" sldId="283"/>
            <ac:grpSpMk id="15" creationId="{166BF9EE-F7AC-4FA5-AC7E-001B3A642F75}"/>
          </ac:grpSpMkLst>
        </pc:grpChg>
        <pc:grpChg chg="add del">
          <ac:chgData name="Jay Duff" userId="f4ad5819-85ea-472a-bfec-2f46662765f0" providerId="ADAL" clId="{5F31ACD5-6E76-4A80-B2BB-367D70CD2A75}" dt="2023-12-05T01:01:18.227" v="1652" actId="26606"/>
          <ac:grpSpMkLst>
            <pc:docMk/>
            <pc:sldMk cId="2468287121" sldId="283"/>
            <ac:grpSpMk id="29" creationId="{E312DBA5-56D8-42B2-BA94-28168C2A6703}"/>
          </ac:grpSpMkLst>
        </pc:grpChg>
        <pc:grpChg chg="add del">
          <ac:chgData name="Jay Duff" userId="f4ad5819-85ea-472a-bfec-2f46662765f0" providerId="ADAL" clId="{5F31ACD5-6E76-4A80-B2BB-367D70CD2A75}" dt="2023-12-05T01:01:22.656" v="1654" actId="26606"/>
          <ac:grpSpMkLst>
            <pc:docMk/>
            <pc:sldMk cId="2468287121" sldId="283"/>
            <ac:grpSpMk id="53" creationId="{7398C59F-5A18-487B-91D6-B955AACF2E50}"/>
          </ac:grpSpMkLst>
        </pc:grpChg>
        <pc:grpChg chg="add del">
          <ac:chgData name="Jay Duff" userId="f4ad5819-85ea-472a-bfec-2f46662765f0" providerId="ADAL" clId="{5F31ACD5-6E76-4A80-B2BB-367D70CD2A75}" dt="2023-12-05T01:01:22.656" v="1654" actId="26606"/>
          <ac:grpSpMkLst>
            <pc:docMk/>
            <pc:sldMk cId="2468287121" sldId="283"/>
            <ac:grpSpMk id="54" creationId="{520234FB-542E-4550-9C2F-1B56FD41A1CA}"/>
          </ac:grpSpMkLst>
        </pc:grpChg>
        <pc:grpChg chg="add">
          <ac:chgData name="Jay Duff" userId="f4ad5819-85ea-472a-bfec-2f46662765f0" providerId="ADAL" clId="{5F31ACD5-6E76-4A80-B2BB-367D70CD2A75}" dt="2023-12-05T01:01:22.668" v="1655" actId="26606"/>
          <ac:grpSpMkLst>
            <pc:docMk/>
            <pc:sldMk cId="2468287121" sldId="283"/>
            <ac:grpSpMk id="61" creationId="{166BF9EE-F7AC-4FA5-AC7E-001B3A642F75}"/>
          </ac:grpSpMkLst>
        </pc:grpChg>
        <pc:grpChg chg="add">
          <ac:chgData name="Jay Duff" userId="f4ad5819-85ea-472a-bfec-2f46662765f0" providerId="ADAL" clId="{5F31ACD5-6E76-4A80-B2BB-367D70CD2A75}" dt="2023-12-05T01:01:22.668" v="1655" actId="26606"/>
          <ac:grpSpMkLst>
            <pc:docMk/>
            <pc:sldMk cId="2468287121" sldId="283"/>
            <ac:grpSpMk id="62" creationId="{E312DBA5-56D8-42B2-BA94-28168C2A6703}"/>
          </ac:grpSpMkLst>
        </pc:grpChg>
        <pc:picChg chg="add del mod">
          <ac:chgData name="Jay Duff" userId="f4ad5819-85ea-472a-bfec-2f46662765f0" providerId="ADAL" clId="{5F31ACD5-6E76-4A80-B2BB-367D70CD2A75}" dt="2023-12-05T00:56:52.908" v="1636" actId="931"/>
          <ac:picMkLst>
            <pc:docMk/>
            <pc:sldMk cId="2468287121" sldId="283"/>
            <ac:picMk id="6" creationId="{20105FB2-7465-FE85-248E-6F0FE3FF9B58}"/>
          </ac:picMkLst>
        </pc:picChg>
        <pc:picChg chg="add del mod">
          <ac:chgData name="Jay Duff" userId="f4ad5819-85ea-472a-bfec-2f46662765f0" providerId="ADAL" clId="{5F31ACD5-6E76-4A80-B2BB-367D70CD2A75}" dt="2023-12-05T00:57:55.859" v="1641" actId="931"/>
          <ac:picMkLst>
            <pc:docMk/>
            <pc:sldMk cId="2468287121" sldId="283"/>
            <ac:picMk id="8" creationId="{27792ABA-8BFA-CD2E-3F71-8D5F9C1FAAAC}"/>
          </ac:picMkLst>
        </pc:picChg>
        <pc:picChg chg="add mod">
          <ac:chgData name="Jay Duff" userId="f4ad5819-85ea-472a-bfec-2f46662765f0" providerId="ADAL" clId="{5F31ACD5-6E76-4A80-B2BB-367D70CD2A75}" dt="2023-12-05T01:01:22.668" v="1655" actId="26606"/>
          <ac:picMkLst>
            <pc:docMk/>
            <pc:sldMk cId="2468287121" sldId="283"/>
            <ac:picMk id="10" creationId="{1212301D-53A4-2B95-8777-D4CFF76C684B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12/3/2023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12/3/2023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12/3/2023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12/3/2023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xels.com/photo/black-people-black-professional-office-802384/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34FEB1-A56E-0ACC-1D36-0279ACEDAD9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Teach2Give Leadership Retreat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F4DE6A0-12CA-7D94-0F3E-943E2D6DFFB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January 4-5, 2024</a:t>
            </a:r>
          </a:p>
        </p:txBody>
      </p:sp>
    </p:spTree>
    <p:extLst>
      <p:ext uri="{BB962C8B-B14F-4D97-AF65-F5344CB8AC3E}">
        <p14:creationId xmlns:p14="http://schemas.microsoft.com/office/powerpoint/2010/main" val="10780915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CA7AC1-5205-61F9-8303-068905ECC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6" y="624110"/>
            <a:ext cx="5160582" cy="1280890"/>
          </a:xfrm>
        </p:spPr>
        <p:txBody>
          <a:bodyPr>
            <a:normAutofit/>
          </a:bodyPr>
          <a:lstStyle/>
          <a:p>
            <a:r>
              <a:rPr lang="en-US" sz="5400" dirty="0"/>
              <a:t>Group Exercise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8469E5-8203-C9B4-39E4-AA7A0CD185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38300" y="1903057"/>
            <a:ext cx="8915400" cy="3777622"/>
          </a:xfrm>
        </p:spPr>
        <p:txBody>
          <a:bodyPr>
            <a:normAutofit/>
          </a:bodyPr>
          <a:lstStyle/>
          <a:p>
            <a:r>
              <a:rPr lang="en-US" sz="3600" dirty="0"/>
              <a:t> Qualities of a Mentor</a:t>
            </a:r>
          </a:p>
          <a:p>
            <a:pPr lvl="1"/>
            <a:r>
              <a:rPr lang="en-US" sz="3400" dirty="0"/>
              <a:t>List qualities you’ve experienced</a:t>
            </a:r>
          </a:p>
          <a:p>
            <a:pPr lvl="1"/>
            <a:r>
              <a:rPr lang="en-US" sz="3400" dirty="0"/>
              <a:t>List qualities you possess</a:t>
            </a:r>
          </a:p>
          <a:p>
            <a:pPr lvl="1"/>
            <a:r>
              <a:rPr lang="en-US" sz="3400" dirty="0"/>
              <a:t>List qualities you want to develop</a:t>
            </a:r>
          </a:p>
        </p:txBody>
      </p:sp>
      <p:pic>
        <p:nvPicPr>
          <p:cNvPr id="4" name="Picture 2" descr="Flag of Kenya - Wikipedia">
            <a:extLst>
              <a:ext uri="{FF2B5EF4-FFF2-40B4-BE49-F238E27FC236}">
                <a16:creationId xmlns:a16="http://schemas.microsoft.com/office/drawing/2014/main" id="{1A5EE548-55BA-715E-4E9E-900E619229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2788" y="4953001"/>
            <a:ext cx="2184400" cy="1455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81648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52419C-69B5-D049-F68C-5FAEDC67E5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Mentor QUALITIES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533897-D027-2D28-7745-7C90B82515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85951" y="1264555"/>
            <a:ext cx="3992732" cy="576262"/>
          </a:xfrm>
        </p:spPr>
        <p:txBody>
          <a:bodyPr/>
          <a:lstStyle/>
          <a:p>
            <a:r>
              <a:rPr lang="en-US" b="1" dirty="0"/>
              <a:t>GOOD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403FE1-3CB9-5017-74A3-AABF28F96A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218918" y="1840817"/>
            <a:ext cx="4786444" cy="4756466"/>
          </a:xfrm>
        </p:spPr>
        <p:txBody>
          <a:bodyPr>
            <a:normAutofit fontScale="92500"/>
          </a:bodyPr>
          <a:lstStyle/>
          <a:p>
            <a:r>
              <a:rPr lang="en-US" dirty="0"/>
              <a:t>Want to help others</a:t>
            </a:r>
          </a:p>
          <a:p>
            <a:r>
              <a:rPr lang="en-US" dirty="0"/>
              <a:t>Good communication</a:t>
            </a:r>
          </a:p>
          <a:p>
            <a:r>
              <a:rPr lang="en-US" dirty="0"/>
              <a:t>Leads others to find answers vs just telling them</a:t>
            </a:r>
          </a:p>
          <a:p>
            <a:r>
              <a:rPr lang="en-US" dirty="0"/>
              <a:t>Recognizes the value of mentorship for both mentee and mentor</a:t>
            </a:r>
          </a:p>
          <a:p>
            <a:r>
              <a:rPr lang="en-US" dirty="0"/>
              <a:t>Gives honest and candid feedback</a:t>
            </a:r>
          </a:p>
          <a:p>
            <a:r>
              <a:rPr lang="en-US" dirty="0"/>
              <a:t>Ask great questions</a:t>
            </a:r>
          </a:p>
          <a:p>
            <a:r>
              <a:rPr lang="en-US" dirty="0"/>
              <a:t>Shares knowledge/ experience</a:t>
            </a:r>
          </a:p>
          <a:p>
            <a:r>
              <a:rPr lang="en-US" dirty="0"/>
              <a:t>Withholds judgment-</a:t>
            </a:r>
          </a:p>
          <a:p>
            <a:r>
              <a:rPr lang="en-US" dirty="0"/>
              <a:t>Seeks to understand</a:t>
            </a:r>
          </a:p>
          <a:p>
            <a:r>
              <a:rPr lang="en-US" dirty="0"/>
              <a:t>Understands the power of relationships</a:t>
            </a:r>
          </a:p>
          <a:p>
            <a:r>
              <a:rPr lang="en-US" dirty="0"/>
              <a:t>Invests in people around them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271FCF7-966F-2276-BFA1-A40DD87B57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272395" y="1264555"/>
            <a:ext cx="3999001" cy="576262"/>
          </a:xfrm>
        </p:spPr>
        <p:txBody>
          <a:bodyPr/>
          <a:lstStyle/>
          <a:p>
            <a:r>
              <a:rPr lang="en-US" b="1" dirty="0"/>
              <a:t>POOR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7575DBA-A29E-80C5-97B6-23DE0FA1163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165937" y="1751969"/>
            <a:ext cx="4338674" cy="4187851"/>
          </a:xfrm>
        </p:spPr>
        <p:txBody>
          <a:bodyPr>
            <a:normAutofit fontScale="92500"/>
          </a:bodyPr>
          <a:lstStyle/>
          <a:p>
            <a:r>
              <a:rPr lang="en-US" dirty="0"/>
              <a:t>Self focused</a:t>
            </a:r>
          </a:p>
          <a:p>
            <a:r>
              <a:rPr lang="en-US" dirty="0"/>
              <a:t>Lacks giving encouragement</a:t>
            </a:r>
          </a:p>
          <a:p>
            <a:r>
              <a:rPr lang="en-US" dirty="0"/>
              <a:t>Unreliable</a:t>
            </a:r>
          </a:p>
          <a:p>
            <a:r>
              <a:rPr lang="en-US" dirty="0"/>
              <a:t>Poor listener- dominates the conversation</a:t>
            </a:r>
          </a:p>
          <a:p>
            <a:r>
              <a:rPr lang="en-US" dirty="0"/>
              <a:t>Won’t admit to weakness</a:t>
            </a:r>
          </a:p>
          <a:p>
            <a:r>
              <a:rPr lang="en-US" dirty="0"/>
              <a:t>No boundaries</a:t>
            </a:r>
          </a:p>
          <a:p>
            <a:r>
              <a:rPr lang="en-US" dirty="0"/>
              <a:t>Shares too much</a:t>
            </a:r>
          </a:p>
          <a:p>
            <a:r>
              <a:rPr lang="en-US" dirty="0"/>
              <a:t>Unhelpful advice</a:t>
            </a:r>
          </a:p>
          <a:p>
            <a:r>
              <a:rPr lang="en-US" dirty="0"/>
              <a:t>No sense of humor</a:t>
            </a:r>
          </a:p>
        </p:txBody>
      </p:sp>
    </p:spTree>
    <p:extLst>
      <p:ext uri="{BB962C8B-B14F-4D97-AF65-F5344CB8AC3E}">
        <p14:creationId xmlns:p14="http://schemas.microsoft.com/office/powerpoint/2010/main" val="29928907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C2259C-513B-D9D7-4343-194031C67B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Mentoring provides</a:t>
            </a:r>
            <a:br>
              <a:rPr lang="en-US" b="0" dirty="0">
                <a:effectLst/>
              </a:rPr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EAB534-FF55-91E3-7515-DA0645A257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131081" y="1420721"/>
            <a:ext cx="4771995" cy="4490501"/>
          </a:xfrm>
        </p:spPr>
        <p:txBody>
          <a:bodyPr>
            <a:normAutofit/>
          </a:bodyPr>
          <a:lstStyle/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Sounding board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Solid advice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Encouragement in your life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Gives different perspectives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Provides perspective on who mentees are- 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share at a deeper relationship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Give views of hidden talents and abilities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Their questions help grow and challenge to build traits and abilities</a:t>
            </a:r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4DEA61-E8E1-CADF-C7C9-E5BDFEF5AB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190747" y="1264555"/>
            <a:ext cx="4313864" cy="3777622"/>
          </a:xfrm>
        </p:spPr>
        <p:txBody>
          <a:bodyPr>
            <a:normAutofit/>
          </a:bodyPr>
          <a:lstStyle/>
          <a:p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Demonstrate your leadership skills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Take delight in helping others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Become exposed to different thoughts and ideas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Enhance your professional network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Develops your own knowledge and keeps you sharp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Helps you set goals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Become better listener- better communicator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Become a trusted ally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5711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41A08F-06E6-02AA-8846-2D214C732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Mentorship skills are transferable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BCF7FF-C44D-2536-2397-883AC45F667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How can you apply what you’ve learned and do as a mentor?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9A0D6F-9996-F914-3857-3E1B70F0A39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What can you review with your mentor?</a:t>
            </a:r>
          </a:p>
        </p:txBody>
      </p:sp>
    </p:spTree>
    <p:extLst>
      <p:ext uri="{BB962C8B-B14F-4D97-AF65-F5344CB8AC3E}">
        <p14:creationId xmlns:p14="http://schemas.microsoft.com/office/powerpoint/2010/main" val="29842499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166BF9EE-F7AC-4FA5-AC7E-001B3A642F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3B48D182-44E3-4D8B-ACEF-F1A900BE44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355A535A-A489-477F-A314-593AA8CAFB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954C2D4C-FD83-4EF4-9312-04442ABD66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C20701C2-CD9A-4698-BC97-E1085820C2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62575C35-466F-42AE-87A1-D691849AB8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58236F37-6119-45AC-80A0-CD2C311B50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F3FDD799-39FE-4D6F-9A64-2F472B2150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9820D241-1D49-442C-A95A-00BC1BF9E2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EBC2197C-B383-4866-8ABD-74222400BE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404B06AA-FC93-4471-9DE4-56A401E70A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E580600C-013F-4FAF-8FB7-4CC0FA80A9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9BFCF199-64B2-4AEE-88C4-E954ABF362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312DBA5-56D8-42B2-BA94-28168C2A6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26" name="Freeform 27">
              <a:extLst>
                <a:ext uri="{FF2B5EF4-FFF2-40B4-BE49-F238E27FC236}">
                  <a16:creationId xmlns:a16="http://schemas.microsoft.com/office/drawing/2014/main" id="{7AD46C74-3117-46B0-B267-0F61B57CAC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7" name="Freeform 28">
              <a:extLst>
                <a:ext uri="{FF2B5EF4-FFF2-40B4-BE49-F238E27FC236}">
                  <a16:creationId xmlns:a16="http://schemas.microsoft.com/office/drawing/2014/main" id="{8C13B810-9664-45D8-8510-D6ED0ADD72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8" name="Freeform 29">
              <a:extLst>
                <a:ext uri="{FF2B5EF4-FFF2-40B4-BE49-F238E27FC236}">
                  <a16:creationId xmlns:a16="http://schemas.microsoft.com/office/drawing/2014/main" id="{10306E52-A922-4458-BCCE-C3C840CC75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9" name="Freeform 30">
              <a:extLst>
                <a:ext uri="{FF2B5EF4-FFF2-40B4-BE49-F238E27FC236}">
                  <a16:creationId xmlns:a16="http://schemas.microsoft.com/office/drawing/2014/main" id="{CB578819-B7E7-4250-932F-52AE2A2A9A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0" name="Freeform 31">
              <a:extLst>
                <a:ext uri="{FF2B5EF4-FFF2-40B4-BE49-F238E27FC236}">
                  <a16:creationId xmlns:a16="http://schemas.microsoft.com/office/drawing/2014/main" id="{454B9C91-B623-424A-B16E-F764F189D3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1" name="Freeform 32">
              <a:extLst>
                <a:ext uri="{FF2B5EF4-FFF2-40B4-BE49-F238E27FC236}">
                  <a16:creationId xmlns:a16="http://schemas.microsoft.com/office/drawing/2014/main" id="{EFD03C4A-8484-41E6-B458-032F1DCA70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2" name="Freeform 33">
              <a:extLst>
                <a:ext uri="{FF2B5EF4-FFF2-40B4-BE49-F238E27FC236}">
                  <a16:creationId xmlns:a16="http://schemas.microsoft.com/office/drawing/2014/main" id="{DDC2F3C3-1D4E-4913-9C5C-F9A65B47E5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3" name="Freeform 34">
              <a:extLst>
                <a:ext uri="{FF2B5EF4-FFF2-40B4-BE49-F238E27FC236}">
                  <a16:creationId xmlns:a16="http://schemas.microsoft.com/office/drawing/2014/main" id="{1E15BCA2-2420-4C53-ADE9-40FBAC2384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4" name="Freeform 35">
              <a:extLst>
                <a:ext uri="{FF2B5EF4-FFF2-40B4-BE49-F238E27FC236}">
                  <a16:creationId xmlns:a16="http://schemas.microsoft.com/office/drawing/2014/main" id="{73D5FBF4-7129-4C51-B603-E3BC334195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5" name="Freeform 36">
              <a:extLst>
                <a:ext uri="{FF2B5EF4-FFF2-40B4-BE49-F238E27FC236}">
                  <a16:creationId xmlns:a16="http://schemas.microsoft.com/office/drawing/2014/main" id="{0165B164-CE2A-494C-88FC-507232B37C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6" name="Freeform 37">
              <a:extLst>
                <a:ext uri="{FF2B5EF4-FFF2-40B4-BE49-F238E27FC236}">
                  <a16:creationId xmlns:a16="http://schemas.microsoft.com/office/drawing/2014/main" id="{87F127E5-B10B-4D18-BCF0-E7C3C7F401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7" name="Freeform 38">
              <a:extLst>
                <a:ext uri="{FF2B5EF4-FFF2-40B4-BE49-F238E27FC236}">
                  <a16:creationId xmlns:a16="http://schemas.microsoft.com/office/drawing/2014/main" id="{FC692D59-F28D-4E42-B435-225F2C6CFA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1996130F-9AB5-4DE9-8574-3AF891C5C1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1" name="Freeform 11">
            <a:extLst>
              <a:ext uri="{FF2B5EF4-FFF2-40B4-BE49-F238E27FC236}">
                <a16:creationId xmlns:a16="http://schemas.microsoft.com/office/drawing/2014/main" id="{7326F4E6-9131-42DA-97B2-0BA8D1E258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 useBgFill="1">
        <p:nvSpPr>
          <p:cNvPr id="43" name="Rectangle 42">
            <a:extLst>
              <a:ext uri="{FF2B5EF4-FFF2-40B4-BE49-F238E27FC236}">
                <a16:creationId xmlns:a16="http://schemas.microsoft.com/office/drawing/2014/main" id="{3F4C104D-5F30-4811-9376-566B26E471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CCA8EB-4F85-5627-DF29-E54AF45BD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24" y="645106"/>
            <a:ext cx="3650279" cy="125989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Assignment-Gratitude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0815E34B-5D02-4E01-A936-E8E1C0AB6F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568D45-A77F-D262-3C27-E12EB6FDB0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9225" y="2133600"/>
            <a:ext cx="3650278" cy="3759253"/>
          </a:xfr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>
              <a:lnSpc>
                <a:spcPct val="90000"/>
              </a:lnSpc>
            </a:pPr>
            <a:r>
              <a:rPr lang="en-US" sz="1600" b="1" dirty="0"/>
              <a:t>Write an email to Matt and Dan and your manager at Griffin</a:t>
            </a:r>
          </a:p>
          <a:p>
            <a:pPr marL="0" indent="0">
              <a:lnSpc>
                <a:spcPct val="90000"/>
              </a:lnSpc>
            </a:pPr>
            <a:endParaRPr lang="en-US" sz="1600" b="1" dirty="0"/>
          </a:p>
          <a:p>
            <a:pPr>
              <a:lnSpc>
                <a:spcPct val="90000"/>
              </a:lnSpc>
            </a:pPr>
            <a:r>
              <a:rPr lang="en-US" sz="1600" b="1" i="0" u="none" strike="noStrike" dirty="0">
                <a:effectLst/>
              </a:rPr>
              <a:t>Thank them for believing in you.</a:t>
            </a:r>
          </a:p>
          <a:p>
            <a:pPr marL="0" indent="0">
              <a:lnSpc>
                <a:spcPct val="90000"/>
              </a:lnSpc>
            </a:pPr>
            <a:endParaRPr lang="en-US" sz="1600" b="1" dirty="0">
              <a:effectLst/>
            </a:endParaRPr>
          </a:p>
          <a:p>
            <a:pPr>
              <a:lnSpc>
                <a:spcPct val="90000"/>
              </a:lnSpc>
            </a:pPr>
            <a:r>
              <a:rPr lang="en-US" sz="1600" b="1" i="0" u="none" strike="noStrike" dirty="0">
                <a:effectLst/>
              </a:rPr>
              <a:t>Thank them for investing in you, your family and Kenya</a:t>
            </a:r>
          </a:p>
          <a:p>
            <a:pPr marL="0" indent="0">
              <a:lnSpc>
                <a:spcPct val="90000"/>
              </a:lnSpc>
            </a:pPr>
            <a:endParaRPr lang="en-US" sz="1600" b="1" dirty="0">
              <a:effectLst/>
            </a:endParaRPr>
          </a:p>
          <a:p>
            <a:pPr>
              <a:lnSpc>
                <a:spcPct val="90000"/>
              </a:lnSpc>
            </a:pPr>
            <a:r>
              <a:rPr lang="en-US" sz="1600" b="1" i="0" u="none" strike="noStrike" dirty="0">
                <a:effectLst/>
              </a:rPr>
              <a:t>Take selfie while you are here - thank them for paying for this outing and tell them what it means to you.</a:t>
            </a:r>
            <a:endParaRPr lang="en-US" sz="1600" b="1" dirty="0">
              <a:effectLst/>
            </a:endParaRPr>
          </a:p>
          <a:p>
            <a:pPr marL="0" indent="0">
              <a:lnSpc>
                <a:spcPct val="90000"/>
              </a:lnSpc>
              <a:buNone/>
            </a:pPr>
            <a:br>
              <a:rPr lang="en-US" sz="1400" dirty="0"/>
            </a:br>
            <a:endParaRPr lang="en-US" sz="1400" dirty="0"/>
          </a:p>
        </p:txBody>
      </p:sp>
      <p:pic>
        <p:nvPicPr>
          <p:cNvPr id="6" name="Content Placeholder 5" descr="Man doing homework">
            <a:extLst>
              <a:ext uri="{FF2B5EF4-FFF2-40B4-BE49-F238E27FC236}">
                <a16:creationId xmlns:a16="http://schemas.microsoft.com/office/drawing/2014/main" id="{AAF03E1F-2EE9-D0FB-50D6-7BB9D5A5B81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619543" y="945710"/>
            <a:ext cx="6953577" cy="4641512"/>
          </a:xfrm>
          <a:prstGeom prst="rect">
            <a:avLst/>
          </a:prstGeom>
        </p:spPr>
      </p:pic>
      <p:sp>
        <p:nvSpPr>
          <p:cNvPr id="47" name="Freeform 11">
            <a:extLst>
              <a:ext uri="{FF2B5EF4-FFF2-40B4-BE49-F238E27FC236}">
                <a16:creationId xmlns:a16="http://schemas.microsoft.com/office/drawing/2014/main" id="{7DE3414B-B032-4710-A468-D3285E38C5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061223"/>
            <a:ext cx="103803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9684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Group 14">
            <a:extLst>
              <a:ext uri="{FF2B5EF4-FFF2-40B4-BE49-F238E27FC236}">
                <a16:creationId xmlns:a16="http://schemas.microsoft.com/office/drawing/2014/main" id="{166BF9EE-F7AC-4FA5-AC7E-001B3A642F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3B48D182-44E3-4D8B-ACEF-F1A900BE44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7" name="Freeform 12">
              <a:extLst>
                <a:ext uri="{FF2B5EF4-FFF2-40B4-BE49-F238E27FC236}">
                  <a16:creationId xmlns:a16="http://schemas.microsoft.com/office/drawing/2014/main" id="{355A535A-A489-477F-A314-593AA8CAFB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8" name="Freeform 13">
              <a:extLst>
                <a:ext uri="{FF2B5EF4-FFF2-40B4-BE49-F238E27FC236}">
                  <a16:creationId xmlns:a16="http://schemas.microsoft.com/office/drawing/2014/main" id="{954C2D4C-FD83-4EF4-9312-04442ABD66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9" name="Freeform 14">
              <a:extLst>
                <a:ext uri="{FF2B5EF4-FFF2-40B4-BE49-F238E27FC236}">
                  <a16:creationId xmlns:a16="http://schemas.microsoft.com/office/drawing/2014/main" id="{C20701C2-CD9A-4698-BC97-E1085820C2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0" name="Freeform 15">
              <a:extLst>
                <a:ext uri="{FF2B5EF4-FFF2-40B4-BE49-F238E27FC236}">
                  <a16:creationId xmlns:a16="http://schemas.microsoft.com/office/drawing/2014/main" id="{62575C35-466F-42AE-87A1-D691849AB8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1" name="Freeform 16">
              <a:extLst>
                <a:ext uri="{FF2B5EF4-FFF2-40B4-BE49-F238E27FC236}">
                  <a16:creationId xmlns:a16="http://schemas.microsoft.com/office/drawing/2014/main" id="{58236F37-6119-45AC-80A0-CD2C311B50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2" name="Freeform 17">
              <a:extLst>
                <a:ext uri="{FF2B5EF4-FFF2-40B4-BE49-F238E27FC236}">
                  <a16:creationId xmlns:a16="http://schemas.microsoft.com/office/drawing/2014/main" id="{F3FDD799-39FE-4D6F-9A64-2F472B2150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3" name="Freeform 18">
              <a:extLst>
                <a:ext uri="{FF2B5EF4-FFF2-40B4-BE49-F238E27FC236}">
                  <a16:creationId xmlns:a16="http://schemas.microsoft.com/office/drawing/2014/main" id="{9820D241-1D49-442C-A95A-00BC1BF9E2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4" name="Freeform 19">
              <a:extLst>
                <a:ext uri="{FF2B5EF4-FFF2-40B4-BE49-F238E27FC236}">
                  <a16:creationId xmlns:a16="http://schemas.microsoft.com/office/drawing/2014/main" id="{EBC2197C-B383-4866-8ABD-74222400BE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20">
              <a:extLst>
                <a:ext uri="{FF2B5EF4-FFF2-40B4-BE49-F238E27FC236}">
                  <a16:creationId xmlns:a16="http://schemas.microsoft.com/office/drawing/2014/main" id="{404B06AA-FC93-4471-9DE4-56A401E70A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21">
              <a:extLst>
                <a:ext uri="{FF2B5EF4-FFF2-40B4-BE49-F238E27FC236}">
                  <a16:creationId xmlns:a16="http://schemas.microsoft.com/office/drawing/2014/main" id="{E580600C-013F-4FAF-8FB7-4CC0FA80A9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22">
              <a:extLst>
                <a:ext uri="{FF2B5EF4-FFF2-40B4-BE49-F238E27FC236}">
                  <a16:creationId xmlns:a16="http://schemas.microsoft.com/office/drawing/2014/main" id="{9BFCF199-64B2-4AEE-88C4-E954ABF362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62" name="Group 28">
            <a:extLst>
              <a:ext uri="{FF2B5EF4-FFF2-40B4-BE49-F238E27FC236}">
                <a16:creationId xmlns:a16="http://schemas.microsoft.com/office/drawing/2014/main" id="{E312DBA5-56D8-42B2-BA94-28168C2A6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30" name="Freeform 27">
              <a:extLst>
                <a:ext uri="{FF2B5EF4-FFF2-40B4-BE49-F238E27FC236}">
                  <a16:creationId xmlns:a16="http://schemas.microsoft.com/office/drawing/2014/main" id="{7AD46C74-3117-46B0-B267-0F61B57CAC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1" name="Freeform 28">
              <a:extLst>
                <a:ext uri="{FF2B5EF4-FFF2-40B4-BE49-F238E27FC236}">
                  <a16:creationId xmlns:a16="http://schemas.microsoft.com/office/drawing/2014/main" id="{8C13B810-9664-45D8-8510-D6ED0ADD72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2" name="Freeform 29">
              <a:extLst>
                <a:ext uri="{FF2B5EF4-FFF2-40B4-BE49-F238E27FC236}">
                  <a16:creationId xmlns:a16="http://schemas.microsoft.com/office/drawing/2014/main" id="{10306E52-A922-4458-BCCE-C3C840CC75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3" name="Freeform 30">
              <a:extLst>
                <a:ext uri="{FF2B5EF4-FFF2-40B4-BE49-F238E27FC236}">
                  <a16:creationId xmlns:a16="http://schemas.microsoft.com/office/drawing/2014/main" id="{CB578819-B7E7-4250-932F-52AE2A2A9A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4" name="Freeform 31">
              <a:extLst>
                <a:ext uri="{FF2B5EF4-FFF2-40B4-BE49-F238E27FC236}">
                  <a16:creationId xmlns:a16="http://schemas.microsoft.com/office/drawing/2014/main" id="{454B9C91-B623-424A-B16E-F764F189D3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5" name="Freeform 32">
              <a:extLst>
                <a:ext uri="{FF2B5EF4-FFF2-40B4-BE49-F238E27FC236}">
                  <a16:creationId xmlns:a16="http://schemas.microsoft.com/office/drawing/2014/main" id="{EFD03C4A-8484-41E6-B458-032F1DCA70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6" name="Freeform 33">
              <a:extLst>
                <a:ext uri="{FF2B5EF4-FFF2-40B4-BE49-F238E27FC236}">
                  <a16:creationId xmlns:a16="http://schemas.microsoft.com/office/drawing/2014/main" id="{DDC2F3C3-1D4E-4913-9C5C-F9A65B47E5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7" name="Freeform 34">
              <a:extLst>
                <a:ext uri="{FF2B5EF4-FFF2-40B4-BE49-F238E27FC236}">
                  <a16:creationId xmlns:a16="http://schemas.microsoft.com/office/drawing/2014/main" id="{1E15BCA2-2420-4C53-ADE9-40FBAC2384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8" name="Freeform 35">
              <a:extLst>
                <a:ext uri="{FF2B5EF4-FFF2-40B4-BE49-F238E27FC236}">
                  <a16:creationId xmlns:a16="http://schemas.microsoft.com/office/drawing/2014/main" id="{73D5FBF4-7129-4C51-B603-E3BC334195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9" name="Freeform 36">
              <a:extLst>
                <a:ext uri="{FF2B5EF4-FFF2-40B4-BE49-F238E27FC236}">
                  <a16:creationId xmlns:a16="http://schemas.microsoft.com/office/drawing/2014/main" id="{0165B164-CE2A-494C-88FC-507232B37C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40" name="Freeform 37">
              <a:extLst>
                <a:ext uri="{FF2B5EF4-FFF2-40B4-BE49-F238E27FC236}">
                  <a16:creationId xmlns:a16="http://schemas.microsoft.com/office/drawing/2014/main" id="{87F127E5-B10B-4D18-BCF0-E7C3C7F401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41" name="Freeform 38">
              <a:extLst>
                <a:ext uri="{FF2B5EF4-FFF2-40B4-BE49-F238E27FC236}">
                  <a16:creationId xmlns:a16="http://schemas.microsoft.com/office/drawing/2014/main" id="{FC692D59-F28D-4E42-B435-225F2C6CFA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63" name="Rectangle 42">
            <a:extLst>
              <a:ext uri="{FF2B5EF4-FFF2-40B4-BE49-F238E27FC236}">
                <a16:creationId xmlns:a16="http://schemas.microsoft.com/office/drawing/2014/main" id="{1996130F-9AB5-4DE9-8574-3AF891C5C1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4" name="Freeform 11">
            <a:extLst>
              <a:ext uri="{FF2B5EF4-FFF2-40B4-BE49-F238E27FC236}">
                <a16:creationId xmlns:a16="http://schemas.microsoft.com/office/drawing/2014/main" id="{7326F4E6-9131-42DA-97B2-0BA8D1E258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 useBgFill="1">
        <p:nvSpPr>
          <p:cNvPr id="65" name="Rectangle 46">
            <a:extLst>
              <a:ext uri="{FF2B5EF4-FFF2-40B4-BE49-F238E27FC236}">
                <a16:creationId xmlns:a16="http://schemas.microsoft.com/office/drawing/2014/main" id="{3F4C104D-5F30-4811-9376-566B26E471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BA911A-4070-E723-8BA4-8B5457192F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24" y="645106"/>
            <a:ext cx="3650279" cy="125989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Assignment- Gratitude</a:t>
            </a:r>
            <a:endParaRPr lang="en-US" dirty="0"/>
          </a:p>
        </p:txBody>
      </p:sp>
      <p:sp>
        <p:nvSpPr>
          <p:cNvPr id="66" name="Rectangle 48">
            <a:extLst>
              <a:ext uri="{FF2B5EF4-FFF2-40B4-BE49-F238E27FC236}">
                <a16:creationId xmlns:a16="http://schemas.microsoft.com/office/drawing/2014/main" id="{0815E34B-5D02-4E01-A936-E8E1C0AB6F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E0B908-34CD-0CDA-C72F-3CB3FC39A8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9225" y="2133600"/>
            <a:ext cx="3650278" cy="3759253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1400" b="1" i="0" u="none" strike="noStrike" dirty="0">
                <a:effectLst/>
              </a:rPr>
              <a:t>To Those Who Mentored You</a:t>
            </a:r>
            <a:endParaRPr lang="en-US" sz="1400" b="1" dirty="0">
              <a:effectLst/>
            </a:endParaRPr>
          </a:p>
          <a:p>
            <a:pPr marL="0" indent="0">
              <a:lnSpc>
                <a:spcPct val="90000"/>
              </a:lnSpc>
              <a:buNone/>
            </a:pPr>
            <a:br>
              <a:rPr lang="en-US" sz="1400" b="1" dirty="0">
                <a:effectLst/>
              </a:rPr>
            </a:br>
            <a:r>
              <a:rPr lang="en-US" sz="1400" b="1" i="0" u="none" strike="noStrike" dirty="0">
                <a:effectLst/>
              </a:rPr>
              <a:t>write an email to your mentor.</a:t>
            </a:r>
            <a:endParaRPr lang="en-US" sz="1400" b="1" dirty="0">
              <a:effectLst/>
            </a:endParaRPr>
          </a:p>
          <a:p>
            <a:pPr>
              <a:lnSpc>
                <a:spcPct val="90000"/>
              </a:lnSpc>
            </a:pPr>
            <a:r>
              <a:rPr lang="en-US" sz="1400" b="1" i="0" u="none" strike="noStrike" dirty="0">
                <a:effectLst/>
              </a:rPr>
              <a:t>Thank them for believing in you</a:t>
            </a:r>
            <a:endParaRPr lang="en-US" sz="1400" b="1" dirty="0">
              <a:effectLst/>
            </a:endParaRPr>
          </a:p>
          <a:p>
            <a:pPr>
              <a:lnSpc>
                <a:spcPct val="90000"/>
              </a:lnSpc>
            </a:pPr>
            <a:r>
              <a:rPr lang="en-US" sz="1400" b="1" i="0" u="none" strike="noStrike" dirty="0">
                <a:effectLst/>
              </a:rPr>
              <a:t>Thank them for the time they have invested.</a:t>
            </a:r>
            <a:endParaRPr lang="en-US" sz="1400" b="1" dirty="0">
              <a:effectLst/>
            </a:endParaRPr>
          </a:p>
          <a:p>
            <a:pPr>
              <a:lnSpc>
                <a:spcPct val="90000"/>
              </a:lnSpc>
            </a:pPr>
            <a:r>
              <a:rPr lang="en-US" sz="1400" b="1" i="0" u="none" strike="noStrike" dirty="0">
                <a:effectLst/>
              </a:rPr>
              <a:t>Tell them how they impacted you and your family -- show them the evidence that together we are achieving our mission</a:t>
            </a:r>
            <a:endParaRPr lang="en-US" sz="1400" b="1" dirty="0">
              <a:effectLst/>
            </a:endParaRPr>
          </a:p>
          <a:p>
            <a:pPr marL="0" indent="0">
              <a:lnSpc>
                <a:spcPct val="90000"/>
              </a:lnSpc>
              <a:buNone/>
            </a:pPr>
            <a:br>
              <a:rPr lang="en-US" sz="1400" b="1" dirty="0">
                <a:effectLst/>
              </a:rPr>
            </a:br>
            <a:r>
              <a:rPr lang="en-US" sz="1400" b="1" i="0" u="none" strike="noStrike" dirty="0">
                <a:effectLst/>
              </a:rPr>
              <a:t>Include a selfie of you having a good time at this retreat</a:t>
            </a:r>
            <a:endParaRPr lang="en-US" sz="1400" b="1" dirty="0">
              <a:effectLst/>
            </a:endParaRPr>
          </a:p>
          <a:p>
            <a:pPr marL="0" indent="0">
              <a:lnSpc>
                <a:spcPct val="90000"/>
              </a:lnSpc>
              <a:buNone/>
            </a:pPr>
            <a:br>
              <a:rPr lang="en-US" sz="1400" dirty="0"/>
            </a:br>
            <a:endParaRPr lang="en-US" sz="1400" dirty="0"/>
          </a:p>
        </p:txBody>
      </p:sp>
      <p:pic>
        <p:nvPicPr>
          <p:cNvPr id="10" name="Content Placeholder 9" descr="A person sitting at a desk with a computer&#10;&#10;Description automatically generated">
            <a:extLst>
              <a:ext uri="{FF2B5EF4-FFF2-40B4-BE49-F238E27FC236}">
                <a16:creationId xmlns:a16="http://schemas.microsoft.com/office/drawing/2014/main" id="{1212301D-53A4-2B95-8777-D4CFF76C684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619543" y="658875"/>
            <a:ext cx="6953577" cy="5215182"/>
          </a:xfrm>
          <a:prstGeom prst="rect">
            <a:avLst/>
          </a:prstGeom>
        </p:spPr>
      </p:pic>
      <p:sp>
        <p:nvSpPr>
          <p:cNvPr id="67" name="Freeform 11">
            <a:extLst>
              <a:ext uri="{FF2B5EF4-FFF2-40B4-BE49-F238E27FC236}">
                <a16:creationId xmlns:a16="http://schemas.microsoft.com/office/drawing/2014/main" id="{7DE3414B-B032-4710-A468-D3285E38C5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061223"/>
            <a:ext cx="103803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2871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6">
            <a:extLst>
              <a:ext uri="{FF2B5EF4-FFF2-40B4-BE49-F238E27FC236}">
                <a16:creationId xmlns:a16="http://schemas.microsoft.com/office/drawing/2014/main" id="{01520B72-94C4-4ABB-AC64-A3382705BE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686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8">
            <a:extLst>
              <a:ext uri="{FF2B5EF4-FFF2-40B4-BE49-F238E27FC236}">
                <a16:creationId xmlns:a16="http://schemas.microsoft.com/office/drawing/2014/main" id="{9A64CBFD-D6E8-4E6A-8F66-1948BED331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Content Placeholder 7">
            <a:extLst>
              <a:ext uri="{FF2B5EF4-FFF2-40B4-BE49-F238E27FC236}">
                <a16:creationId xmlns:a16="http://schemas.microsoft.com/office/drawing/2014/main" id="{04385EC0-7D08-E5FC-8BBA-3FE1FAB414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4294" y="643467"/>
            <a:ext cx="8384542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4943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1520B72-94C4-4ABB-AC64-A3382705BE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263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A64CBFD-D6E8-4E6A-8F66-1948BED331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9182D75-907D-E717-FCF5-6070684018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8658" y="643467"/>
            <a:ext cx="4874684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8072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1">
            <a:extLst>
              <a:ext uri="{FF2B5EF4-FFF2-40B4-BE49-F238E27FC236}">
                <a16:creationId xmlns:a16="http://schemas.microsoft.com/office/drawing/2014/main" id="{54EEEBD9-D37D-42B9-BE64-2C102B1D6E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2F47212-081A-4E41-8623-C5BD41ADDC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589211" y="643467"/>
            <a:ext cx="8959322" cy="5571066"/>
          </a:xfrm>
          <a:prstGeom prst="rect">
            <a:avLst/>
          </a:prstGeom>
          <a:solidFill>
            <a:srgbClr val="FFFFFF"/>
          </a:solidFill>
          <a:ln w="12700" cap="sq">
            <a:solidFill>
              <a:schemeClr val="tx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68B6F0-B83E-8DC5-4F59-121BEB486F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078" r="1" b="30783"/>
          <a:stretch/>
        </p:blipFill>
        <p:spPr>
          <a:xfrm>
            <a:off x="2910944" y="1305291"/>
            <a:ext cx="8319604" cy="425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7404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19D1EE6-C77B-4AB5-80C2-B2766A04E6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92F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89B9178-0BD9-3337-49AD-A1DD01F93A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525" r="1" b="21924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73991DB-6F50-4514-9746-B72BC8E105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5639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3F4C104D-5F30-4811-9376-566B26E471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B1A3A8B-D5CE-4B7C-03DC-47A1A3B2F6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24" y="645106"/>
            <a:ext cx="3650279" cy="1259894"/>
          </a:xfrm>
        </p:spPr>
        <p:txBody>
          <a:bodyPr>
            <a:normAutofit/>
          </a:bodyPr>
          <a:lstStyle/>
          <a:p>
            <a:r>
              <a:rPr lang="en-US"/>
              <a:t>Welcome</a:t>
            </a:r>
          </a:p>
        </p:txBody>
      </p:sp>
      <p:sp>
        <p:nvSpPr>
          <p:cNvPr id="1033" name="Rectangle 1032">
            <a:extLst>
              <a:ext uri="{FF2B5EF4-FFF2-40B4-BE49-F238E27FC236}">
                <a16:creationId xmlns:a16="http://schemas.microsoft.com/office/drawing/2014/main" id="{0815E34B-5D02-4E01-A936-E8E1C0AB6F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6D8524-1B7E-C3F6-1C2D-B21666506A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225" y="2133600"/>
            <a:ext cx="3650278" cy="3759253"/>
          </a:xfrm>
        </p:spPr>
        <p:txBody>
          <a:bodyPr>
            <a:normAutofit/>
          </a:bodyPr>
          <a:lstStyle/>
          <a:p>
            <a:r>
              <a:rPr lang="en-US" sz="2800" dirty="0"/>
              <a:t>All Documents – teach2give.com</a:t>
            </a:r>
          </a:p>
          <a:p>
            <a:r>
              <a:rPr lang="en-US" sz="2800" dirty="0"/>
              <a:t>Participation, Interactive</a:t>
            </a:r>
          </a:p>
          <a:p>
            <a:r>
              <a:rPr lang="en-US" sz="2800" dirty="0"/>
              <a:t>Be on Time</a:t>
            </a:r>
          </a:p>
          <a:p>
            <a:r>
              <a:rPr lang="en-US" sz="2800" dirty="0"/>
              <a:t>Have Fun</a:t>
            </a:r>
          </a:p>
        </p:txBody>
      </p:sp>
      <p:pic>
        <p:nvPicPr>
          <p:cNvPr id="1026" name="Picture 2" descr="Flag of Kenya - Wikipedia">
            <a:extLst>
              <a:ext uri="{FF2B5EF4-FFF2-40B4-BE49-F238E27FC236}">
                <a16:creationId xmlns:a16="http://schemas.microsoft.com/office/drawing/2014/main" id="{07D9A8C9-A054-6905-EE43-11149E9D54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19543" y="945711"/>
            <a:ext cx="6953577" cy="4641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5" name="Freeform 11">
            <a:extLst>
              <a:ext uri="{FF2B5EF4-FFF2-40B4-BE49-F238E27FC236}">
                <a16:creationId xmlns:a16="http://schemas.microsoft.com/office/drawing/2014/main" id="{7DE3414B-B032-4710-A468-D3285E38C5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061223"/>
            <a:ext cx="103803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7217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1520B72-94C4-4ABB-AC64-A3382705BE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A64CBFD-D6E8-4E6A-8F66-1948BED331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A6FA918-2A4C-D9CC-8574-586E7587CD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4804" y="643467"/>
            <a:ext cx="7142392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7314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1520B72-94C4-4ABB-AC64-A3382705BE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F2F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A64CBFD-D6E8-4E6A-8F66-1948BED331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D44460-FF83-DFAA-59FD-673A30DFFE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8817" y="643467"/>
            <a:ext cx="5254365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581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1520B72-94C4-4ABB-AC64-A3382705BE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434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A64CBFD-D6E8-4E6A-8F66-1948BED331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8EB799B-7E45-AD8A-263A-BBB9620505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1670" y="643467"/>
            <a:ext cx="4108659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6681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9789423-BF63-11A9-B33E-DBF604F854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9891" y="173737"/>
            <a:ext cx="5070764" cy="6693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2823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1520B72-94C4-4ABB-AC64-A3382705BE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779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A64CBFD-D6E8-4E6A-8F66-1948BED331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DC08B65-07C1-F7BA-C39D-C7DBD7CA45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8633" y="643467"/>
            <a:ext cx="4094733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5435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1520B72-94C4-4ABB-AC64-A3382705BE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B7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A64CBFD-D6E8-4E6A-8F66-1948BED331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23FF86-17D9-94CD-882A-5A79E93861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0416" y="643467"/>
            <a:ext cx="4011167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2770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CAD2A8-69F5-A7B2-28F8-1D65A0B132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1600" y="139308"/>
            <a:ext cx="4612640" cy="671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7085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7" name="Rectangle 46">
            <a:extLst>
              <a:ext uri="{FF2B5EF4-FFF2-40B4-BE49-F238E27FC236}">
                <a16:creationId xmlns:a16="http://schemas.microsoft.com/office/drawing/2014/main" id="{1A44C337-3893-4B29-A265-B1329150B6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7620" y="-1"/>
            <a:ext cx="1220724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81E0B358-1267-4844-8B3D-B7A279B417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836169" y="228600"/>
            <a:ext cx="2851523" cy="6638625"/>
            <a:chOff x="2487613" y="285750"/>
            <a:chExt cx="2428875" cy="5654676"/>
          </a:xfrm>
        </p:grpSpPr>
        <p:sp>
          <p:nvSpPr>
            <p:cNvPr id="50" name="Freeform 11">
              <a:extLst>
                <a:ext uri="{FF2B5EF4-FFF2-40B4-BE49-F238E27FC236}">
                  <a16:creationId xmlns:a16="http://schemas.microsoft.com/office/drawing/2014/main" id="{B24AA06A-F1A5-4BB3-9486-9AE7A53B3F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" name="Freeform 12">
              <a:extLst>
                <a:ext uri="{FF2B5EF4-FFF2-40B4-BE49-F238E27FC236}">
                  <a16:creationId xmlns:a16="http://schemas.microsoft.com/office/drawing/2014/main" id="{BDF97590-C600-44CB-9303-4A3679F516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" name="Freeform 13">
              <a:extLst>
                <a:ext uri="{FF2B5EF4-FFF2-40B4-BE49-F238E27FC236}">
                  <a16:creationId xmlns:a16="http://schemas.microsoft.com/office/drawing/2014/main" id="{A9BBE156-3FFA-4DC4-8468-35BD28DDC6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" name="Freeform 14">
              <a:extLst>
                <a:ext uri="{FF2B5EF4-FFF2-40B4-BE49-F238E27FC236}">
                  <a16:creationId xmlns:a16="http://schemas.microsoft.com/office/drawing/2014/main" id="{F7960DE5-3810-4B1E-B1E2-3BAFEA91ED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" name="Freeform 15">
              <a:extLst>
                <a:ext uri="{FF2B5EF4-FFF2-40B4-BE49-F238E27FC236}">
                  <a16:creationId xmlns:a16="http://schemas.microsoft.com/office/drawing/2014/main" id="{359E957C-CE11-446F-8AA7-B3E98390B8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" name="Freeform 16">
              <a:extLst>
                <a:ext uri="{FF2B5EF4-FFF2-40B4-BE49-F238E27FC236}">
                  <a16:creationId xmlns:a16="http://schemas.microsoft.com/office/drawing/2014/main" id="{A3E9FE34-CA9E-4443-BEBF-D1B9A1C6C2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" name="Freeform 17">
              <a:extLst>
                <a:ext uri="{FF2B5EF4-FFF2-40B4-BE49-F238E27FC236}">
                  <a16:creationId xmlns:a16="http://schemas.microsoft.com/office/drawing/2014/main" id="{4F39D814-8A48-4509-BDEB-826F106591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" name="Freeform 18">
              <a:extLst>
                <a:ext uri="{FF2B5EF4-FFF2-40B4-BE49-F238E27FC236}">
                  <a16:creationId xmlns:a16="http://schemas.microsoft.com/office/drawing/2014/main" id="{8C6D08C0-8C49-4B87-9CF4-A1F08714FA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" name="Freeform 19">
              <a:extLst>
                <a:ext uri="{FF2B5EF4-FFF2-40B4-BE49-F238E27FC236}">
                  <a16:creationId xmlns:a16="http://schemas.microsoft.com/office/drawing/2014/main" id="{308C612B-4C0D-4863-B9CD-F86ABAA1B2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" name="Freeform 20">
              <a:extLst>
                <a:ext uri="{FF2B5EF4-FFF2-40B4-BE49-F238E27FC236}">
                  <a16:creationId xmlns:a16="http://schemas.microsoft.com/office/drawing/2014/main" id="{600B1EC8-1B55-4390-A183-C33B5E2273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0" name="Freeform 21">
              <a:extLst>
                <a:ext uri="{FF2B5EF4-FFF2-40B4-BE49-F238E27FC236}">
                  <a16:creationId xmlns:a16="http://schemas.microsoft.com/office/drawing/2014/main" id="{1790A225-91E1-4BE5-A801-5F1E32721C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" name="Freeform 22">
              <a:extLst>
                <a:ext uri="{FF2B5EF4-FFF2-40B4-BE49-F238E27FC236}">
                  <a16:creationId xmlns:a16="http://schemas.microsoft.com/office/drawing/2014/main" id="{DFFC46A2-6BBF-47FD-BC17-5EE1DF7CB9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AF44CA9C-80E8-44E1-A79C-D6EBFC73BC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677117" y="-786"/>
            <a:ext cx="2356675" cy="6854040"/>
            <a:chOff x="6627813" y="194833"/>
            <a:chExt cx="1952625" cy="5678918"/>
          </a:xfrm>
        </p:grpSpPr>
        <p:sp>
          <p:nvSpPr>
            <p:cNvPr id="64" name="Freeform 27">
              <a:extLst>
                <a:ext uri="{FF2B5EF4-FFF2-40B4-BE49-F238E27FC236}">
                  <a16:creationId xmlns:a16="http://schemas.microsoft.com/office/drawing/2014/main" id="{8CB9417F-98D9-4998-B00B-A5932E4C7D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5" name="Freeform 28">
              <a:extLst>
                <a:ext uri="{FF2B5EF4-FFF2-40B4-BE49-F238E27FC236}">
                  <a16:creationId xmlns:a16="http://schemas.microsoft.com/office/drawing/2014/main" id="{FA79AA3D-583E-4A1E-AF7E-CBD980F596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6" name="Freeform 29">
              <a:extLst>
                <a:ext uri="{FF2B5EF4-FFF2-40B4-BE49-F238E27FC236}">
                  <a16:creationId xmlns:a16="http://schemas.microsoft.com/office/drawing/2014/main" id="{D80C9F17-A6B2-4A12-BC77-F84264A669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" name="Freeform 30">
              <a:extLst>
                <a:ext uri="{FF2B5EF4-FFF2-40B4-BE49-F238E27FC236}">
                  <a16:creationId xmlns:a16="http://schemas.microsoft.com/office/drawing/2014/main" id="{949C9A53-ED97-44CE-BDD5-ED24892116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8" name="Freeform 31">
              <a:extLst>
                <a:ext uri="{FF2B5EF4-FFF2-40B4-BE49-F238E27FC236}">
                  <a16:creationId xmlns:a16="http://schemas.microsoft.com/office/drawing/2014/main" id="{0F9FDAE7-225B-4072-8907-6EAA061744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9" name="Freeform 32">
              <a:extLst>
                <a:ext uri="{FF2B5EF4-FFF2-40B4-BE49-F238E27FC236}">
                  <a16:creationId xmlns:a16="http://schemas.microsoft.com/office/drawing/2014/main" id="{9D49818B-8EA3-4B41-9783-EFE0C618C3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0" name="Freeform 33">
              <a:extLst>
                <a:ext uri="{FF2B5EF4-FFF2-40B4-BE49-F238E27FC236}">
                  <a16:creationId xmlns:a16="http://schemas.microsoft.com/office/drawing/2014/main" id="{01903E65-D822-4457-B0A5-2F41682241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" name="Freeform 34">
              <a:extLst>
                <a:ext uri="{FF2B5EF4-FFF2-40B4-BE49-F238E27FC236}">
                  <a16:creationId xmlns:a16="http://schemas.microsoft.com/office/drawing/2014/main" id="{A5CF9DAB-75BF-43D9-B1E7-817D1FAA00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" name="Freeform 35">
              <a:extLst>
                <a:ext uri="{FF2B5EF4-FFF2-40B4-BE49-F238E27FC236}">
                  <a16:creationId xmlns:a16="http://schemas.microsoft.com/office/drawing/2014/main" id="{BB22916D-4BCF-4A4C-8714-A2564D34C3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3" name="Freeform 36">
              <a:extLst>
                <a:ext uri="{FF2B5EF4-FFF2-40B4-BE49-F238E27FC236}">
                  <a16:creationId xmlns:a16="http://schemas.microsoft.com/office/drawing/2014/main" id="{4CD9F734-569E-44E7-BD53-6214E0F18C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4" name="Freeform 37">
              <a:extLst>
                <a:ext uri="{FF2B5EF4-FFF2-40B4-BE49-F238E27FC236}">
                  <a16:creationId xmlns:a16="http://schemas.microsoft.com/office/drawing/2014/main" id="{7A5DAACB-2F42-40C8-BF6A-75B79299F9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5" name="Freeform 38">
              <a:extLst>
                <a:ext uri="{FF2B5EF4-FFF2-40B4-BE49-F238E27FC236}">
                  <a16:creationId xmlns:a16="http://schemas.microsoft.com/office/drawing/2014/main" id="{AD78E0F9-8568-4672-A22F-4ED5B1A96F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ACA7AC1-5205-61F9-8303-068905ECC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3096" y="624110"/>
            <a:ext cx="5021516" cy="1280890"/>
          </a:xfrm>
        </p:spPr>
        <p:txBody>
          <a:bodyPr>
            <a:normAutofit/>
          </a:bodyPr>
          <a:lstStyle/>
          <a:p>
            <a:r>
              <a:rPr lang="en-US" dirty="0"/>
              <a:t>Why Are You Here?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AA5CD610-ED7C-4CED-A9A1-174432C88A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45704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9" name="Freeform 11">
            <a:extLst>
              <a:ext uri="{FF2B5EF4-FFF2-40B4-BE49-F238E27FC236}">
                <a16:creationId xmlns:a16="http://schemas.microsoft.com/office/drawing/2014/main" id="{0C4379BF-8C7A-480A-BC36-DA55D92A93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4645704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pic>
        <p:nvPicPr>
          <p:cNvPr id="6" name="Picture 5" descr="A cartoon of a person standing in front of a group of people&#10;&#10;Description automatically generated">
            <a:extLst>
              <a:ext uri="{FF2B5EF4-FFF2-40B4-BE49-F238E27FC236}">
                <a16:creationId xmlns:a16="http://schemas.microsoft.com/office/drawing/2014/main" id="{AFA4D87E-811F-97E1-C53F-319C40741F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32" r="5152"/>
          <a:stretch/>
        </p:blipFill>
        <p:spPr>
          <a:xfrm>
            <a:off x="54426" y="9223"/>
            <a:ext cx="4576303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8469E5-8203-C9B4-39E4-AA7A0CD185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8191" y="2133600"/>
            <a:ext cx="5066419" cy="3777622"/>
          </a:xfrm>
        </p:spPr>
        <p:txBody>
          <a:bodyPr>
            <a:normAutofit/>
          </a:bodyPr>
          <a:lstStyle/>
          <a:p>
            <a:r>
              <a:rPr lang="en-US" sz="2400" dirty="0"/>
              <a:t>Leadership Believes in YOU</a:t>
            </a:r>
          </a:p>
          <a:p>
            <a:r>
              <a:rPr lang="en-US" sz="2400" dirty="0"/>
              <a:t>To Raise Up Kenyan Leaders</a:t>
            </a:r>
          </a:p>
          <a:p>
            <a:r>
              <a:rPr lang="en-US" sz="2400" dirty="0"/>
              <a:t>What We Are Asking From You</a:t>
            </a:r>
          </a:p>
        </p:txBody>
      </p:sp>
    </p:spTree>
    <p:extLst>
      <p:ext uri="{BB962C8B-B14F-4D97-AF65-F5344CB8AC3E}">
        <p14:creationId xmlns:p14="http://schemas.microsoft.com/office/powerpoint/2010/main" val="21267778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B258D2B-6AC3-4B3A-A87C-FD7E651782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7620" y="-1"/>
            <a:ext cx="1220724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2" descr="Flag of Kenya - Wikipedia">
            <a:extLst>
              <a:ext uri="{FF2B5EF4-FFF2-40B4-BE49-F238E27FC236}">
                <a16:creationId xmlns:a16="http://schemas.microsoft.com/office/drawing/2014/main" id="{103F06E3-8903-3088-A194-7530FD55AD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25" r="12051" b="-1"/>
          <a:stretch/>
        </p:blipFill>
        <p:spPr bwMode="auto">
          <a:xfrm>
            <a:off x="1" y="10"/>
            <a:ext cx="757444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Freeform 5">
            <a:extLst>
              <a:ext uri="{FF2B5EF4-FFF2-40B4-BE49-F238E27FC236}">
                <a16:creationId xmlns:a16="http://schemas.microsoft.com/office/drawing/2014/main" id="{8D55DD8B-9BF9-4B91-A22D-2D3F2AEFF1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1" y="659027"/>
            <a:ext cx="9042690" cy="1035152"/>
          </a:xfrm>
          <a:custGeom>
            <a:avLst/>
            <a:gdLst>
              <a:gd name="T0" fmla="*/ 1900 w 1902"/>
              <a:gd name="T1" fmla="*/ 77 h 163"/>
              <a:gd name="T2" fmla="*/ 1826 w 1902"/>
              <a:gd name="T3" fmla="*/ 3 h 163"/>
              <a:gd name="T4" fmla="*/ 1825 w 1902"/>
              <a:gd name="T5" fmla="*/ 2 h 163"/>
              <a:gd name="T6" fmla="*/ 1819 w 1902"/>
              <a:gd name="T7" fmla="*/ 0 h 163"/>
              <a:gd name="T8" fmla="*/ 1363 w 1902"/>
              <a:gd name="T9" fmla="*/ 0 h 163"/>
              <a:gd name="T10" fmla="*/ 1348 w 1902"/>
              <a:gd name="T11" fmla="*/ 0 h 163"/>
              <a:gd name="T12" fmla="*/ 1225 w 1902"/>
              <a:gd name="T13" fmla="*/ 0 h 163"/>
              <a:gd name="T14" fmla="*/ 1033 w 1902"/>
              <a:gd name="T15" fmla="*/ 0 h 163"/>
              <a:gd name="T16" fmla="*/ 892 w 1902"/>
              <a:gd name="T17" fmla="*/ 0 h 163"/>
              <a:gd name="T18" fmla="*/ 786 w 1902"/>
              <a:gd name="T19" fmla="*/ 0 h 163"/>
              <a:gd name="T20" fmla="*/ 577 w 1902"/>
              <a:gd name="T21" fmla="*/ 0 h 163"/>
              <a:gd name="T22" fmla="*/ 562 w 1902"/>
              <a:gd name="T23" fmla="*/ 0 h 163"/>
              <a:gd name="T24" fmla="*/ 439 w 1902"/>
              <a:gd name="T25" fmla="*/ 0 h 163"/>
              <a:gd name="T26" fmla="*/ 106 w 1902"/>
              <a:gd name="T27" fmla="*/ 0 h 163"/>
              <a:gd name="T28" fmla="*/ 0 w 1902"/>
              <a:gd name="T29" fmla="*/ 0 h 163"/>
              <a:gd name="T30" fmla="*/ 0 w 1902"/>
              <a:gd name="T31" fmla="*/ 163 h 163"/>
              <a:gd name="T32" fmla="*/ 106 w 1902"/>
              <a:gd name="T33" fmla="*/ 163 h 163"/>
              <a:gd name="T34" fmla="*/ 439 w 1902"/>
              <a:gd name="T35" fmla="*/ 163 h 163"/>
              <a:gd name="T36" fmla="*/ 562 w 1902"/>
              <a:gd name="T37" fmla="*/ 163 h 163"/>
              <a:gd name="T38" fmla="*/ 577 w 1902"/>
              <a:gd name="T39" fmla="*/ 163 h 163"/>
              <a:gd name="T40" fmla="*/ 786 w 1902"/>
              <a:gd name="T41" fmla="*/ 163 h 163"/>
              <a:gd name="T42" fmla="*/ 892 w 1902"/>
              <a:gd name="T43" fmla="*/ 163 h 163"/>
              <a:gd name="T44" fmla="*/ 1033 w 1902"/>
              <a:gd name="T45" fmla="*/ 163 h 163"/>
              <a:gd name="T46" fmla="*/ 1225 w 1902"/>
              <a:gd name="T47" fmla="*/ 163 h 163"/>
              <a:gd name="T48" fmla="*/ 1348 w 1902"/>
              <a:gd name="T49" fmla="*/ 163 h 163"/>
              <a:gd name="T50" fmla="*/ 1363 w 1902"/>
              <a:gd name="T51" fmla="*/ 163 h 163"/>
              <a:gd name="T52" fmla="*/ 1819 w 1902"/>
              <a:gd name="T53" fmla="*/ 163 h 163"/>
              <a:gd name="T54" fmla="*/ 1825 w 1902"/>
              <a:gd name="T55" fmla="*/ 161 h 163"/>
              <a:gd name="T56" fmla="*/ 1826 w 1902"/>
              <a:gd name="T57" fmla="*/ 160 h 163"/>
              <a:gd name="T58" fmla="*/ 1900 w 1902"/>
              <a:gd name="T59" fmla="*/ 86 h 163"/>
              <a:gd name="T60" fmla="*/ 1900 w 1902"/>
              <a:gd name="T61" fmla="*/ 77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1902" h="163">
                <a:moveTo>
                  <a:pt x="1900" y="77"/>
                </a:moveTo>
                <a:cubicBezTo>
                  <a:pt x="1826" y="3"/>
                  <a:pt x="1826" y="3"/>
                  <a:pt x="1826" y="3"/>
                </a:cubicBezTo>
                <a:cubicBezTo>
                  <a:pt x="1825" y="2"/>
                  <a:pt x="1825" y="2"/>
                  <a:pt x="1825" y="2"/>
                </a:cubicBezTo>
                <a:cubicBezTo>
                  <a:pt x="1823" y="1"/>
                  <a:pt x="1821" y="0"/>
                  <a:pt x="1819" y="0"/>
                </a:cubicBezTo>
                <a:cubicBezTo>
                  <a:pt x="1363" y="0"/>
                  <a:pt x="1363" y="0"/>
                  <a:pt x="1363" y="0"/>
                </a:cubicBezTo>
                <a:cubicBezTo>
                  <a:pt x="1348" y="0"/>
                  <a:pt x="1348" y="0"/>
                  <a:pt x="1348" y="0"/>
                </a:cubicBezTo>
                <a:cubicBezTo>
                  <a:pt x="1225" y="0"/>
                  <a:pt x="1225" y="0"/>
                  <a:pt x="1225" y="0"/>
                </a:cubicBezTo>
                <a:cubicBezTo>
                  <a:pt x="1033" y="0"/>
                  <a:pt x="1033" y="0"/>
                  <a:pt x="1033" y="0"/>
                </a:cubicBezTo>
                <a:cubicBezTo>
                  <a:pt x="892" y="0"/>
                  <a:pt x="892" y="0"/>
                  <a:pt x="892" y="0"/>
                </a:cubicBezTo>
                <a:cubicBezTo>
                  <a:pt x="786" y="0"/>
                  <a:pt x="786" y="0"/>
                  <a:pt x="786" y="0"/>
                </a:cubicBezTo>
                <a:cubicBezTo>
                  <a:pt x="577" y="0"/>
                  <a:pt x="577" y="0"/>
                  <a:pt x="577" y="0"/>
                </a:cubicBezTo>
                <a:cubicBezTo>
                  <a:pt x="562" y="0"/>
                  <a:pt x="562" y="0"/>
                  <a:pt x="562" y="0"/>
                </a:cubicBezTo>
                <a:cubicBezTo>
                  <a:pt x="439" y="0"/>
                  <a:pt x="439" y="0"/>
                  <a:pt x="439" y="0"/>
                </a:cubicBezTo>
                <a:cubicBezTo>
                  <a:pt x="106" y="0"/>
                  <a:pt x="106" y="0"/>
                  <a:pt x="106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3"/>
                  <a:pt x="0" y="163"/>
                  <a:pt x="0" y="163"/>
                </a:cubicBezTo>
                <a:cubicBezTo>
                  <a:pt x="106" y="163"/>
                  <a:pt x="106" y="163"/>
                  <a:pt x="106" y="163"/>
                </a:cubicBezTo>
                <a:cubicBezTo>
                  <a:pt x="439" y="163"/>
                  <a:pt x="439" y="163"/>
                  <a:pt x="439" y="163"/>
                </a:cubicBezTo>
                <a:cubicBezTo>
                  <a:pt x="562" y="163"/>
                  <a:pt x="562" y="163"/>
                  <a:pt x="562" y="163"/>
                </a:cubicBezTo>
                <a:cubicBezTo>
                  <a:pt x="577" y="163"/>
                  <a:pt x="577" y="163"/>
                  <a:pt x="577" y="163"/>
                </a:cubicBezTo>
                <a:cubicBezTo>
                  <a:pt x="786" y="163"/>
                  <a:pt x="786" y="163"/>
                  <a:pt x="786" y="163"/>
                </a:cubicBezTo>
                <a:cubicBezTo>
                  <a:pt x="892" y="163"/>
                  <a:pt x="892" y="163"/>
                  <a:pt x="892" y="163"/>
                </a:cubicBezTo>
                <a:cubicBezTo>
                  <a:pt x="1033" y="163"/>
                  <a:pt x="1033" y="163"/>
                  <a:pt x="1033" y="163"/>
                </a:cubicBezTo>
                <a:cubicBezTo>
                  <a:pt x="1225" y="163"/>
                  <a:pt x="1225" y="163"/>
                  <a:pt x="1225" y="163"/>
                </a:cubicBezTo>
                <a:cubicBezTo>
                  <a:pt x="1348" y="163"/>
                  <a:pt x="1348" y="163"/>
                  <a:pt x="1348" y="163"/>
                </a:cubicBezTo>
                <a:cubicBezTo>
                  <a:pt x="1363" y="163"/>
                  <a:pt x="1363" y="163"/>
                  <a:pt x="1363" y="163"/>
                </a:cubicBezTo>
                <a:cubicBezTo>
                  <a:pt x="1819" y="163"/>
                  <a:pt x="1819" y="163"/>
                  <a:pt x="1819" y="163"/>
                </a:cubicBezTo>
                <a:cubicBezTo>
                  <a:pt x="1821" y="163"/>
                  <a:pt x="1823" y="162"/>
                  <a:pt x="1825" y="161"/>
                </a:cubicBezTo>
                <a:cubicBezTo>
                  <a:pt x="1825" y="160"/>
                  <a:pt x="1825" y="160"/>
                  <a:pt x="1826" y="160"/>
                </a:cubicBezTo>
                <a:cubicBezTo>
                  <a:pt x="1900" y="86"/>
                  <a:pt x="1900" y="86"/>
                  <a:pt x="1900" y="86"/>
                </a:cubicBezTo>
                <a:cubicBezTo>
                  <a:pt x="1902" y="83"/>
                  <a:pt x="1902" y="79"/>
                  <a:pt x="1900" y="7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ACA7AC1-5205-61F9-8303-068905ECC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867" y="787400"/>
            <a:ext cx="7145866" cy="778933"/>
          </a:xfrm>
        </p:spPr>
        <p:txBody>
          <a:bodyPr anchor="ctr">
            <a:normAutofit/>
          </a:bodyPr>
          <a:lstStyle/>
          <a:p>
            <a:r>
              <a:rPr lang="en-US" sz="3200">
                <a:solidFill>
                  <a:srgbClr val="FEFFFF"/>
                </a:solidFill>
              </a:rPr>
              <a:t>Compound Effect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8469E5-8203-C9B4-39E4-AA7A0CD185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60770" y="2017668"/>
            <a:ext cx="3750205" cy="3857816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10 Universities</a:t>
            </a:r>
          </a:p>
          <a:p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Multiple Curricula</a:t>
            </a:r>
          </a:p>
          <a:p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We need 25 Mentors</a:t>
            </a:r>
          </a:p>
          <a:p>
            <a:pPr lvl="1"/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2 cohort students</a:t>
            </a:r>
          </a:p>
          <a:p>
            <a:pPr lvl="1"/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Once/2 weeks, 12 weeks</a:t>
            </a:r>
          </a:p>
          <a:p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Continue Being Mentored</a:t>
            </a:r>
          </a:p>
        </p:txBody>
      </p:sp>
    </p:spTree>
    <p:extLst>
      <p:ext uri="{BB962C8B-B14F-4D97-AF65-F5344CB8AC3E}">
        <p14:creationId xmlns:p14="http://schemas.microsoft.com/office/powerpoint/2010/main" val="16850627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39EE869B-085D-43B3-AED8-9B06556124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7620" y="-1"/>
            <a:ext cx="1220724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54E744A-A072-47AF-981A-37186176C2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8229600" cy="6858000"/>
          </a:xfrm>
          <a:prstGeom prst="rect">
            <a:avLst/>
          </a:prstGeom>
          <a:solidFill>
            <a:schemeClr val="tx2">
              <a:lumMod val="10000"/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6" name="Picture 2" descr="Flag of Kenya - Wikipedia">
            <a:extLst>
              <a:ext uri="{FF2B5EF4-FFF2-40B4-BE49-F238E27FC236}">
                <a16:creationId xmlns:a16="http://schemas.microsoft.com/office/drawing/2014/main" id="{63FE0CE5-1B42-9931-A4FD-25EA4353F7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03" r="29629" b="-1"/>
          <a:stretch/>
        </p:blipFill>
        <p:spPr bwMode="auto">
          <a:xfrm>
            <a:off x="8229598" y="10"/>
            <a:ext cx="3962401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Freeform 5">
            <a:extLst>
              <a:ext uri="{FF2B5EF4-FFF2-40B4-BE49-F238E27FC236}">
                <a16:creationId xmlns:a16="http://schemas.microsoft.com/office/drawing/2014/main" id="{F0254341-1068-4FB7-8AEF-220C6EB410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1" y="659027"/>
            <a:ext cx="9042690" cy="1035152"/>
          </a:xfrm>
          <a:custGeom>
            <a:avLst/>
            <a:gdLst>
              <a:gd name="T0" fmla="*/ 1900 w 1902"/>
              <a:gd name="T1" fmla="*/ 77 h 163"/>
              <a:gd name="T2" fmla="*/ 1826 w 1902"/>
              <a:gd name="T3" fmla="*/ 3 h 163"/>
              <a:gd name="T4" fmla="*/ 1825 w 1902"/>
              <a:gd name="T5" fmla="*/ 2 h 163"/>
              <a:gd name="T6" fmla="*/ 1819 w 1902"/>
              <a:gd name="T7" fmla="*/ 0 h 163"/>
              <a:gd name="T8" fmla="*/ 1363 w 1902"/>
              <a:gd name="T9" fmla="*/ 0 h 163"/>
              <a:gd name="T10" fmla="*/ 1348 w 1902"/>
              <a:gd name="T11" fmla="*/ 0 h 163"/>
              <a:gd name="T12" fmla="*/ 1225 w 1902"/>
              <a:gd name="T13" fmla="*/ 0 h 163"/>
              <a:gd name="T14" fmla="*/ 1033 w 1902"/>
              <a:gd name="T15" fmla="*/ 0 h 163"/>
              <a:gd name="T16" fmla="*/ 892 w 1902"/>
              <a:gd name="T17" fmla="*/ 0 h 163"/>
              <a:gd name="T18" fmla="*/ 786 w 1902"/>
              <a:gd name="T19" fmla="*/ 0 h 163"/>
              <a:gd name="T20" fmla="*/ 577 w 1902"/>
              <a:gd name="T21" fmla="*/ 0 h 163"/>
              <a:gd name="T22" fmla="*/ 562 w 1902"/>
              <a:gd name="T23" fmla="*/ 0 h 163"/>
              <a:gd name="T24" fmla="*/ 439 w 1902"/>
              <a:gd name="T25" fmla="*/ 0 h 163"/>
              <a:gd name="T26" fmla="*/ 106 w 1902"/>
              <a:gd name="T27" fmla="*/ 0 h 163"/>
              <a:gd name="T28" fmla="*/ 0 w 1902"/>
              <a:gd name="T29" fmla="*/ 0 h 163"/>
              <a:gd name="T30" fmla="*/ 0 w 1902"/>
              <a:gd name="T31" fmla="*/ 163 h 163"/>
              <a:gd name="T32" fmla="*/ 106 w 1902"/>
              <a:gd name="T33" fmla="*/ 163 h 163"/>
              <a:gd name="T34" fmla="*/ 439 w 1902"/>
              <a:gd name="T35" fmla="*/ 163 h 163"/>
              <a:gd name="T36" fmla="*/ 562 w 1902"/>
              <a:gd name="T37" fmla="*/ 163 h 163"/>
              <a:gd name="T38" fmla="*/ 577 w 1902"/>
              <a:gd name="T39" fmla="*/ 163 h 163"/>
              <a:gd name="T40" fmla="*/ 786 w 1902"/>
              <a:gd name="T41" fmla="*/ 163 h 163"/>
              <a:gd name="T42" fmla="*/ 892 w 1902"/>
              <a:gd name="T43" fmla="*/ 163 h 163"/>
              <a:gd name="T44" fmla="*/ 1033 w 1902"/>
              <a:gd name="T45" fmla="*/ 163 h 163"/>
              <a:gd name="T46" fmla="*/ 1225 w 1902"/>
              <a:gd name="T47" fmla="*/ 163 h 163"/>
              <a:gd name="T48" fmla="*/ 1348 w 1902"/>
              <a:gd name="T49" fmla="*/ 163 h 163"/>
              <a:gd name="T50" fmla="*/ 1363 w 1902"/>
              <a:gd name="T51" fmla="*/ 163 h 163"/>
              <a:gd name="T52" fmla="*/ 1819 w 1902"/>
              <a:gd name="T53" fmla="*/ 163 h 163"/>
              <a:gd name="T54" fmla="*/ 1825 w 1902"/>
              <a:gd name="T55" fmla="*/ 161 h 163"/>
              <a:gd name="T56" fmla="*/ 1826 w 1902"/>
              <a:gd name="T57" fmla="*/ 160 h 163"/>
              <a:gd name="T58" fmla="*/ 1900 w 1902"/>
              <a:gd name="T59" fmla="*/ 86 h 163"/>
              <a:gd name="T60" fmla="*/ 1900 w 1902"/>
              <a:gd name="T61" fmla="*/ 77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1902" h="163">
                <a:moveTo>
                  <a:pt x="1900" y="77"/>
                </a:moveTo>
                <a:cubicBezTo>
                  <a:pt x="1826" y="3"/>
                  <a:pt x="1826" y="3"/>
                  <a:pt x="1826" y="3"/>
                </a:cubicBezTo>
                <a:cubicBezTo>
                  <a:pt x="1825" y="2"/>
                  <a:pt x="1825" y="2"/>
                  <a:pt x="1825" y="2"/>
                </a:cubicBezTo>
                <a:cubicBezTo>
                  <a:pt x="1823" y="1"/>
                  <a:pt x="1821" y="0"/>
                  <a:pt x="1819" y="0"/>
                </a:cubicBezTo>
                <a:cubicBezTo>
                  <a:pt x="1363" y="0"/>
                  <a:pt x="1363" y="0"/>
                  <a:pt x="1363" y="0"/>
                </a:cubicBezTo>
                <a:cubicBezTo>
                  <a:pt x="1348" y="0"/>
                  <a:pt x="1348" y="0"/>
                  <a:pt x="1348" y="0"/>
                </a:cubicBezTo>
                <a:cubicBezTo>
                  <a:pt x="1225" y="0"/>
                  <a:pt x="1225" y="0"/>
                  <a:pt x="1225" y="0"/>
                </a:cubicBezTo>
                <a:cubicBezTo>
                  <a:pt x="1033" y="0"/>
                  <a:pt x="1033" y="0"/>
                  <a:pt x="1033" y="0"/>
                </a:cubicBezTo>
                <a:cubicBezTo>
                  <a:pt x="892" y="0"/>
                  <a:pt x="892" y="0"/>
                  <a:pt x="892" y="0"/>
                </a:cubicBezTo>
                <a:cubicBezTo>
                  <a:pt x="786" y="0"/>
                  <a:pt x="786" y="0"/>
                  <a:pt x="786" y="0"/>
                </a:cubicBezTo>
                <a:cubicBezTo>
                  <a:pt x="577" y="0"/>
                  <a:pt x="577" y="0"/>
                  <a:pt x="577" y="0"/>
                </a:cubicBezTo>
                <a:cubicBezTo>
                  <a:pt x="562" y="0"/>
                  <a:pt x="562" y="0"/>
                  <a:pt x="562" y="0"/>
                </a:cubicBezTo>
                <a:cubicBezTo>
                  <a:pt x="439" y="0"/>
                  <a:pt x="439" y="0"/>
                  <a:pt x="439" y="0"/>
                </a:cubicBezTo>
                <a:cubicBezTo>
                  <a:pt x="106" y="0"/>
                  <a:pt x="106" y="0"/>
                  <a:pt x="106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3"/>
                  <a:pt x="0" y="163"/>
                  <a:pt x="0" y="163"/>
                </a:cubicBezTo>
                <a:cubicBezTo>
                  <a:pt x="106" y="163"/>
                  <a:pt x="106" y="163"/>
                  <a:pt x="106" y="163"/>
                </a:cubicBezTo>
                <a:cubicBezTo>
                  <a:pt x="439" y="163"/>
                  <a:pt x="439" y="163"/>
                  <a:pt x="439" y="163"/>
                </a:cubicBezTo>
                <a:cubicBezTo>
                  <a:pt x="562" y="163"/>
                  <a:pt x="562" y="163"/>
                  <a:pt x="562" y="163"/>
                </a:cubicBezTo>
                <a:cubicBezTo>
                  <a:pt x="577" y="163"/>
                  <a:pt x="577" y="163"/>
                  <a:pt x="577" y="163"/>
                </a:cubicBezTo>
                <a:cubicBezTo>
                  <a:pt x="786" y="163"/>
                  <a:pt x="786" y="163"/>
                  <a:pt x="786" y="163"/>
                </a:cubicBezTo>
                <a:cubicBezTo>
                  <a:pt x="892" y="163"/>
                  <a:pt x="892" y="163"/>
                  <a:pt x="892" y="163"/>
                </a:cubicBezTo>
                <a:cubicBezTo>
                  <a:pt x="1033" y="163"/>
                  <a:pt x="1033" y="163"/>
                  <a:pt x="1033" y="163"/>
                </a:cubicBezTo>
                <a:cubicBezTo>
                  <a:pt x="1225" y="163"/>
                  <a:pt x="1225" y="163"/>
                  <a:pt x="1225" y="163"/>
                </a:cubicBezTo>
                <a:cubicBezTo>
                  <a:pt x="1348" y="163"/>
                  <a:pt x="1348" y="163"/>
                  <a:pt x="1348" y="163"/>
                </a:cubicBezTo>
                <a:cubicBezTo>
                  <a:pt x="1363" y="163"/>
                  <a:pt x="1363" y="163"/>
                  <a:pt x="1363" y="163"/>
                </a:cubicBezTo>
                <a:cubicBezTo>
                  <a:pt x="1819" y="163"/>
                  <a:pt x="1819" y="163"/>
                  <a:pt x="1819" y="163"/>
                </a:cubicBezTo>
                <a:cubicBezTo>
                  <a:pt x="1821" y="163"/>
                  <a:pt x="1823" y="162"/>
                  <a:pt x="1825" y="161"/>
                </a:cubicBezTo>
                <a:cubicBezTo>
                  <a:pt x="1825" y="160"/>
                  <a:pt x="1825" y="160"/>
                  <a:pt x="1826" y="160"/>
                </a:cubicBezTo>
                <a:cubicBezTo>
                  <a:pt x="1900" y="86"/>
                  <a:pt x="1900" y="86"/>
                  <a:pt x="1900" y="86"/>
                </a:cubicBezTo>
                <a:cubicBezTo>
                  <a:pt x="1902" y="83"/>
                  <a:pt x="1902" y="79"/>
                  <a:pt x="1900" y="7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ACA7AC1-5205-61F9-8303-068905ECC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867" y="787400"/>
            <a:ext cx="7145866" cy="778933"/>
          </a:xfrm>
        </p:spPr>
        <p:txBody>
          <a:bodyPr anchor="ctr">
            <a:normAutofit/>
          </a:bodyPr>
          <a:lstStyle/>
          <a:p>
            <a:r>
              <a:rPr lang="en-US" sz="3200">
                <a:solidFill>
                  <a:srgbClr val="FEFFFF"/>
                </a:solidFill>
              </a:rPr>
              <a:t>Raise Up Kenyan Leaders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8469E5-8203-C9B4-39E4-AA7A0CD185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866" y="2032000"/>
            <a:ext cx="7145867" cy="3879222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FEFFFF"/>
                </a:solidFill>
              </a:rPr>
              <a:t>Part of Mission</a:t>
            </a:r>
          </a:p>
          <a:p>
            <a:r>
              <a:rPr lang="en-US" sz="3600" dirty="0">
                <a:solidFill>
                  <a:srgbClr val="FEFFFF"/>
                </a:solidFill>
              </a:rPr>
              <a:t>Develop Core Competencies</a:t>
            </a:r>
          </a:p>
          <a:p>
            <a:r>
              <a:rPr lang="en-US" sz="3600" dirty="0">
                <a:solidFill>
                  <a:srgbClr val="FEFFFF"/>
                </a:solidFill>
              </a:rPr>
              <a:t>Kenyans Leading Kenyans</a:t>
            </a:r>
          </a:p>
          <a:p>
            <a:r>
              <a:rPr lang="en-US" sz="3600" dirty="0">
                <a:solidFill>
                  <a:srgbClr val="FEFFFF"/>
                </a:solidFill>
              </a:rPr>
              <a:t>Rewards</a:t>
            </a:r>
          </a:p>
        </p:txBody>
      </p:sp>
    </p:spTree>
    <p:extLst>
      <p:ext uri="{BB962C8B-B14F-4D97-AF65-F5344CB8AC3E}">
        <p14:creationId xmlns:p14="http://schemas.microsoft.com/office/powerpoint/2010/main" val="14015029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1A44C337-3893-4B29-A265-B1329150B6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7620" y="-1"/>
            <a:ext cx="1220724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1033" name="Group 1032">
            <a:extLst>
              <a:ext uri="{FF2B5EF4-FFF2-40B4-BE49-F238E27FC236}">
                <a16:creationId xmlns:a16="http://schemas.microsoft.com/office/drawing/2014/main" id="{81E0B358-1267-4844-8B3D-B7A279B417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836169" y="228600"/>
            <a:ext cx="2851523" cy="6638625"/>
            <a:chOff x="2487613" y="285750"/>
            <a:chExt cx="2428875" cy="5654676"/>
          </a:xfrm>
        </p:grpSpPr>
        <p:sp>
          <p:nvSpPr>
            <p:cNvPr id="1034" name="Freeform 11">
              <a:extLst>
                <a:ext uri="{FF2B5EF4-FFF2-40B4-BE49-F238E27FC236}">
                  <a16:creationId xmlns:a16="http://schemas.microsoft.com/office/drawing/2014/main" id="{B24AA06A-F1A5-4BB3-9486-9AE7A53B3F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5" name="Freeform 12">
              <a:extLst>
                <a:ext uri="{FF2B5EF4-FFF2-40B4-BE49-F238E27FC236}">
                  <a16:creationId xmlns:a16="http://schemas.microsoft.com/office/drawing/2014/main" id="{BDF97590-C600-44CB-9303-4A3679F516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6" name="Freeform 13">
              <a:extLst>
                <a:ext uri="{FF2B5EF4-FFF2-40B4-BE49-F238E27FC236}">
                  <a16:creationId xmlns:a16="http://schemas.microsoft.com/office/drawing/2014/main" id="{A9BBE156-3FFA-4DC4-8468-35BD28DDC6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7" name="Freeform 14">
              <a:extLst>
                <a:ext uri="{FF2B5EF4-FFF2-40B4-BE49-F238E27FC236}">
                  <a16:creationId xmlns:a16="http://schemas.microsoft.com/office/drawing/2014/main" id="{F7960DE5-3810-4B1E-B1E2-3BAFEA91ED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8" name="Freeform 15">
              <a:extLst>
                <a:ext uri="{FF2B5EF4-FFF2-40B4-BE49-F238E27FC236}">
                  <a16:creationId xmlns:a16="http://schemas.microsoft.com/office/drawing/2014/main" id="{359E957C-CE11-446F-8AA7-B3E98390B8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9" name="Freeform 16">
              <a:extLst>
                <a:ext uri="{FF2B5EF4-FFF2-40B4-BE49-F238E27FC236}">
                  <a16:creationId xmlns:a16="http://schemas.microsoft.com/office/drawing/2014/main" id="{A3E9FE34-CA9E-4443-BEBF-D1B9A1C6C2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0" name="Freeform 17">
              <a:extLst>
                <a:ext uri="{FF2B5EF4-FFF2-40B4-BE49-F238E27FC236}">
                  <a16:creationId xmlns:a16="http://schemas.microsoft.com/office/drawing/2014/main" id="{4F39D814-8A48-4509-BDEB-826F106591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1" name="Freeform 18">
              <a:extLst>
                <a:ext uri="{FF2B5EF4-FFF2-40B4-BE49-F238E27FC236}">
                  <a16:creationId xmlns:a16="http://schemas.microsoft.com/office/drawing/2014/main" id="{8C6D08C0-8C49-4B87-9CF4-A1F08714FA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2" name="Freeform 19">
              <a:extLst>
                <a:ext uri="{FF2B5EF4-FFF2-40B4-BE49-F238E27FC236}">
                  <a16:creationId xmlns:a16="http://schemas.microsoft.com/office/drawing/2014/main" id="{308C612B-4C0D-4863-B9CD-F86ABAA1B2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3" name="Freeform 20">
              <a:extLst>
                <a:ext uri="{FF2B5EF4-FFF2-40B4-BE49-F238E27FC236}">
                  <a16:creationId xmlns:a16="http://schemas.microsoft.com/office/drawing/2014/main" id="{600B1EC8-1B55-4390-A183-C33B5E2273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4" name="Freeform 21">
              <a:extLst>
                <a:ext uri="{FF2B5EF4-FFF2-40B4-BE49-F238E27FC236}">
                  <a16:creationId xmlns:a16="http://schemas.microsoft.com/office/drawing/2014/main" id="{1790A225-91E1-4BE5-A801-5F1E32721C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5" name="Freeform 22">
              <a:extLst>
                <a:ext uri="{FF2B5EF4-FFF2-40B4-BE49-F238E27FC236}">
                  <a16:creationId xmlns:a16="http://schemas.microsoft.com/office/drawing/2014/main" id="{DFFC46A2-6BBF-47FD-BC17-5EE1DF7CB9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47" name="Group 1046">
            <a:extLst>
              <a:ext uri="{FF2B5EF4-FFF2-40B4-BE49-F238E27FC236}">
                <a16:creationId xmlns:a16="http://schemas.microsoft.com/office/drawing/2014/main" id="{AF44CA9C-80E8-44E1-A79C-D6EBFC73BC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677117" y="-786"/>
            <a:ext cx="2356675" cy="6854040"/>
            <a:chOff x="6627813" y="194833"/>
            <a:chExt cx="1952625" cy="5678918"/>
          </a:xfrm>
        </p:grpSpPr>
        <p:sp>
          <p:nvSpPr>
            <p:cNvPr id="1048" name="Freeform 27">
              <a:extLst>
                <a:ext uri="{FF2B5EF4-FFF2-40B4-BE49-F238E27FC236}">
                  <a16:creationId xmlns:a16="http://schemas.microsoft.com/office/drawing/2014/main" id="{8CB9417F-98D9-4998-B00B-A5932E4C7D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9" name="Freeform 28">
              <a:extLst>
                <a:ext uri="{FF2B5EF4-FFF2-40B4-BE49-F238E27FC236}">
                  <a16:creationId xmlns:a16="http://schemas.microsoft.com/office/drawing/2014/main" id="{FA79AA3D-583E-4A1E-AF7E-CBD980F596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50" name="Freeform 29">
              <a:extLst>
                <a:ext uri="{FF2B5EF4-FFF2-40B4-BE49-F238E27FC236}">
                  <a16:creationId xmlns:a16="http://schemas.microsoft.com/office/drawing/2014/main" id="{D80C9F17-A6B2-4A12-BC77-F84264A669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51" name="Freeform 30">
              <a:extLst>
                <a:ext uri="{FF2B5EF4-FFF2-40B4-BE49-F238E27FC236}">
                  <a16:creationId xmlns:a16="http://schemas.microsoft.com/office/drawing/2014/main" id="{949C9A53-ED97-44CE-BDD5-ED24892116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52" name="Freeform 31">
              <a:extLst>
                <a:ext uri="{FF2B5EF4-FFF2-40B4-BE49-F238E27FC236}">
                  <a16:creationId xmlns:a16="http://schemas.microsoft.com/office/drawing/2014/main" id="{0F9FDAE7-225B-4072-8907-6EAA061744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53" name="Freeform 32">
              <a:extLst>
                <a:ext uri="{FF2B5EF4-FFF2-40B4-BE49-F238E27FC236}">
                  <a16:creationId xmlns:a16="http://schemas.microsoft.com/office/drawing/2014/main" id="{9D49818B-8EA3-4B41-9783-EFE0C618C3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54" name="Freeform 33">
              <a:extLst>
                <a:ext uri="{FF2B5EF4-FFF2-40B4-BE49-F238E27FC236}">
                  <a16:creationId xmlns:a16="http://schemas.microsoft.com/office/drawing/2014/main" id="{01903E65-D822-4457-B0A5-2F41682241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55" name="Freeform 34">
              <a:extLst>
                <a:ext uri="{FF2B5EF4-FFF2-40B4-BE49-F238E27FC236}">
                  <a16:creationId xmlns:a16="http://schemas.microsoft.com/office/drawing/2014/main" id="{A5CF9DAB-75BF-43D9-B1E7-817D1FAA00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56" name="Freeform 35">
              <a:extLst>
                <a:ext uri="{FF2B5EF4-FFF2-40B4-BE49-F238E27FC236}">
                  <a16:creationId xmlns:a16="http://schemas.microsoft.com/office/drawing/2014/main" id="{BB22916D-4BCF-4A4C-8714-A2564D34C3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57" name="Freeform 36">
              <a:extLst>
                <a:ext uri="{FF2B5EF4-FFF2-40B4-BE49-F238E27FC236}">
                  <a16:creationId xmlns:a16="http://schemas.microsoft.com/office/drawing/2014/main" id="{4CD9F734-569E-44E7-BD53-6214E0F18C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58" name="Freeform 37">
              <a:extLst>
                <a:ext uri="{FF2B5EF4-FFF2-40B4-BE49-F238E27FC236}">
                  <a16:creationId xmlns:a16="http://schemas.microsoft.com/office/drawing/2014/main" id="{7A5DAACB-2F42-40C8-BF6A-75B79299F9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59" name="Freeform 38">
              <a:extLst>
                <a:ext uri="{FF2B5EF4-FFF2-40B4-BE49-F238E27FC236}">
                  <a16:creationId xmlns:a16="http://schemas.microsoft.com/office/drawing/2014/main" id="{AD78E0F9-8568-4672-A22F-4ED5B1A96F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ACA7AC1-5205-61F9-8303-068905ECC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3096" y="624110"/>
            <a:ext cx="5021516" cy="1280890"/>
          </a:xfrm>
        </p:spPr>
        <p:txBody>
          <a:bodyPr>
            <a:normAutofit/>
          </a:bodyPr>
          <a:lstStyle/>
          <a:p>
            <a:r>
              <a:rPr lang="en-US" dirty="0"/>
              <a:t>Enjoy Mentorship</a:t>
            </a:r>
          </a:p>
        </p:txBody>
      </p:sp>
      <p:sp>
        <p:nvSpPr>
          <p:cNvPr id="1061" name="Rectangle 1060">
            <a:extLst>
              <a:ext uri="{FF2B5EF4-FFF2-40B4-BE49-F238E27FC236}">
                <a16:creationId xmlns:a16="http://schemas.microsoft.com/office/drawing/2014/main" id="{AA5CD610-ED7C-4CED-A9A1-174432C88A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45704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63" name="Freeform 11">
            <a:extLst>
              <a:ext uri="{FF2B5EF4-FFF2-40B4-BE49-F238E27FC236}">
                <a16:creationId xmlns:a16="http://schemas.microsoft.com/office/drawing/2014/main" id="{0C4379BF-8C7A-480A-BC36-DA55D92A93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4645704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pic>
        <p:nvPicPr>
          <p:cNvPr id="1026" name="Picture 2" descr="How to make friends as an adult - Deseret News">
            <a:extLst>
              <a:ext uri="{FF2B5EF4-FFF2-40B4-BE49-F238E27FC236}">
                <a16:creationId xmlns:a16="http://schemas.microsoft.com/office/drawing/2014/main" id="{B9DDDFAE-6549-8D83-593E-EAC82B4E2E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85" r="28450" b="-2"/>
          <a:stretch/>
        </p:blipFill>
        <p:spPr bwMode="auto">
          <a:xfrm>
            <a:off x="-1555" y="1731"/>
            <a:ext cx="467109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8469E5-8203-C9B4-39E4-AA7A0CD185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8191" y="2133600"/>
            <a:ext cx="5066419" cy="3777622"/>
          </a:xfrm>
        </p:spPr>
        <p:txBody>
          <a:bodyPr>
            <a:normAutofit/>
          </a:bodyPr>
          <a:lstStyle/>
          <a:p>
            <a:r>
              <a:rPr lang="en-US" sz="2800" dirty="0"/>
              <a:t>Rewarding</a:t>
            </a:r>
          </a:p>
          <a:p>
            <a:r>
              <a:rPr lang="en-US" sz="2800" dirty="0"/>
              <a:t>Opportunity To Give Back</a:t>
            </a:r>
          </a:p>
          <a:p>
            <a:r>
              <a:rPr lang="en-US" sz="2800" dirty="0"/>
              <a:t>Something Larger</a:t>
            </a:r>
          </a:p>
        </p:txBody>
      </p:sp>
    </p:spTree>
    <p:extLst>
      <p:ext uri="{BB962C8B-B14F-4D97-AF65-F5344CB8AC3E}">
        <p14:creationId xmlns:p14="http://schemas.microsoft.com/office/powerpoint/2010/main" val="42917820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AD44460-FF83-DFAA-59FD-673A30DFFE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8817" y="643467"/>
            <a:ext cx="5254365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2174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person posing with a giant inflatable creature&#10;&#10;Description automatically generated">
            <a:extLst>
              <a:ext uri="{FF2B5EF4-FFF2-40B4-BE49-F238E27FC236}">
                <a16:creationId xmlns:a16="http://schemas.microsoft.com/office/drawing/2014/main" id="{3A790304-9F2A-C311-6EC9-15E002496E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15678" y="329980"/>
            <a:ext cx="6974078" cy="5230559"/>
          </a:xfrm>
        </p:spPr>
      </p:pic>
      <p:pic>
        <p:nvPicPr>
          <p:cNvPr id="4" name="Picture 2" descr="Flag of Kenya - Wikipedia">
            <a:extLst>
              <a:ext uri="{FF2B5EF4-FFF2-40B4-BE49-F238E27FC236}">
                <a16:creationId xmlns:a16="http://schemas.microsoft.com/office/drawing/2014/main" id="{1A5EE548-55BA-715E-4E9E-900E619229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2788" y="4953001"/>
            <a:ext cx="2184400" cy="1455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19380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7">
            <a:extLst>
              <a:ext uri="{FF2B5EF4-FFF2-40B4-BE49-F238E27FC236}">
                <a16:creationId xmlns:a16="http://schemas.microsoft.com/office/drawing/2014/main" id="{01520B72-94C4-4ABB-AC64-A3382705BE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359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9">
            <a:extLst>
              <a:ext uri="{FF2B5EF4-FFF2-40B4-BE49-F238E27FC236}">
                <a16:creationId xmlns:a16="http://schemas.microsoft.com/office/drawing/2014/main" id="{9A64CBFD-D6E8-4E6A-8F66-1948BED331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38CE9DF-7771-A907-00B3-8E60F0EFC3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6397" y="643467"/>
            <a:ext cx="6459206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583260"/>
      </p:ext>
    </p:extLst>
  </p:cSld>
  <p:clrMapOvr>
    <a:masterClrMapping/>
  </p:clrMapOvr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4672</TotalTime>
  <Words>420</Words>
  <Application>Microsoft Office PowerPoint</Application>
  <PresentationFormat>Widescreen</PresentationFormat>
  <Paragraphs>93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0" baseType="lpstr">
      <vt:lpstr>Arial</vt:lpstr>
      <vt:lpstr>Century Gothic</vt:lpstr>
      <vt:lpstr>Wingdings 3</vt:lpstr>
      <vt:lpstr>Wisp</vt:lpstr>
      <vt:lpstr>Teach2Give Leadership Retreat</vt:lpstr>
      <vt:lpstr>Welcome</vt:lpstr>
      <vt:lpstr>Why Are You Here?</vt:lpstr>
      <vt:lpstr>Compound Effect</vt:lpstr>
      <vt:lpstr>Raise Up Kenyan Leaders</vt:lpstr>
      <vt:lpstr>Enjoy Mentorship</vt:lpstr>
      <vt:lpstr>PowerPoint Presentation</vt:lpstr>
      <vt:lpstr>PowerPoint Presentation</vt:lpstr>
      <vt:lpstr>PowerPoint Presentation</vt:lpstr>
      <vt:lpstr>Group Exercise</vt:lpstr>
      <vt:lpstr>Mentor QUALITIES</vt:lpstr>
      <vt:lpstr>Mentoring provides </vt:lpstr>
      <vt:lpstr>Mentorship skills are transferable</vt:lpstr>
      <vt:lpstr>Assignment-Gratitude</vt:lpstr>
      <vt:lpstr>Assignment- Gratitude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Teach2Give Leadership Retreat</dc:title>
  <dc:creator>Jay Duff</dc:creator>
  <cp:lastModifiedBy>Jay Duff</cp:lastModifiedBy>
  <cp:revision>1</cp:revision>
  <dcterms:created xsi:type="dcterms:W3CDTF">2023-11-28T19:09:46Z</dcterms:created>
  <dcterms:modified xsi:type="dcterms:W3CDTF">2023-12-05T01:06:32Z</dcterms:modified>
</cp:coreProperties>
</file>