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76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5BD01-0ACE-415F-AC15-966FCCD239A7}" v="16" dt="2023-12-05T01:42:46.724"/>
    <p1510:client id="{AE2F1017-43ED-5744-9A0D-DFBEB9D25338}" v="6" dt="2023-11-30T19:11:49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6"/>
    <p:restoredTop sz="96327"/>
  </p:normalViewPr>
  <p:slideViewPr>
    <p:cSldViewPr snapToGrid="0">
      <p:cViewPr varScale="1">
        <p:scale>
          <a:sx n="103" d="100"/>
          <a:sy n="103" d="100"/>
        </p:scale>
        <p:origin x="14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Duff" userId="f4ad5819-85ea-472a-bfec-2f46662765f0" providerId="ADAL" clId="{AE2F1017-43ED-5744-9A0D-DFBEB9D25338}"/>
    <pc:docChg chg="undo custSel addSld delSld modSld">
      <pc:chgData name="Jay Duff" userId="f4ad5819-85ea-472a-bfec-2f46662765f0" providerId="ADAL" clId="{AE2F1017-43ED-5744-9A0D-DFBEB9D25338}" dt="2023-12-01T18:27:02.886" v="722" actId="12"/>
      <pc:docMkLst>
        <pc:docMk/>
      </pc:docMkLst>
      <pc:sldChg chg="modSp mod">
        <pc:chgData name="Jay Duff" userId="f4ad5819-85ea-472a-bfec-2f46662765f0" providerId="ADAL" clId="{AE2F1017-43ED-5744-9A0D-DFBEB9D25338}" dt="2023-11-28T19:50:51.291" v="96" actId="20577"/>
        <pc:sldMkLst>
          <pc:docMk/>
          <pc:sldMk cId="102999211" sldId="256"/>
        </pc:sldMkLst>
        <pc:spChg chg="mod">
          <ac:chgData name="Jay Duff" userId="f4ad5819-85ea-472a-bfec-2f46662765f0" providerId="ADAL" clId="{AE2F1017-43ED-5744-9A0D-DFBEB9D25338}" dt="2023-11-28T19:50:31.092" v="57" actId="255"/>
          <ac:spMkLst>
            <pc:docMk/>
            <pc:sldMk cId="102999211" sldId="256"/>
            <ac:spMk id="2" creationId="{8B2BB888-6B9F-0920-2555-4E11E4B92A61}"/>
          </ac:spMkLst>
        </pc:spChg>
        <pc:spChg chg="mod">
          <ac:chgData name="Jay Duff" userId="f4ad5819-85ea-472a-bfec-2f46662765f0" providerId="ADAL" clId="{AE2F1017-43ED-5744-9A0D-DFBEB9D25338}" dt="2023-11-28T19:50:51.291" v="96" actId="20577"/>
          <ac:spMkLst>
            <pc:docMk/>
            <pc:sldMk cId="102999211" sldId="256"/>
            <ac:spMk id="3" creationId="{70A8C540-7DD9-EDBC-5571-1539DEEC480E}"/>
          </ac:spMkLst>
        </pc:spChg>
      </pc:sldChg>
      <pc:sldChg chg="addSp delSp modSp add mod setBg setClrOvrMap">
        <pc:chgData name="Jay Duff" userId="f4ad5819-85ea-472a-bfec-2f46662765f0" providerId="ADAL" clId="{AE2F1017-43ED-5744-9A0D-DFBEB9D25338}" dt="2023-11-30T19:12:11.722" v="707" actId="478"/>
        <pc:sldMkLst>
          <pc:docMk/>
          <pc:sldMk cId="4090721796" sldId="257"/>
        </pc:sldMkLst>
        <pc:spChg chg="mod">
          <ac:chgData name="Jay Duff" userId="f4ad5819-85ea-472a-bfec-2f46662765f0" providerId="ADAL" clId="{AE2F1017-43ED-5744-9A0D-DFBEB9D25338}" dt="2023-11-30T19:09:41.278" v="691" actId="26606"/>
          <ac:spMkLst>
            <pc:docMk/>
            <pc:sldMk cId="4090721796" sldId="257"/>
            <ac:spMk id="2" creationId="{3B1A3A8B-D5CE-4B7C-03DC-47A1A3B2F657}"/>
          </ac:spMkLst>
        </pc:spChg>
        <pc:spChg chg="del mod">
          <ac:chgData name="Jay Duff" userId="f4ad5819-85ea-472a-bfec-2f46662765f0" providerId="ADAL" clId="{AE2F1017-43ED-5744-9A0D-DFBEB9D25338}" dt="2023-11-30T19:11:23.877" v="698" actId="34307"/>
          <ac:spMkLst>
            <pc:docMk/>
            <pc:sldMk cId="4090721796" sldId="257"/>
            <ac:spMk id="3" creationId="{216D8524-1B7E-C3F6-1C2D-B21666506A25}"/>
          </ac:spMkLst>
        </pc:spChg>
        <pc:spChg chg="add del mod">
          <ac:chgData name="Jay Duff" userId="f4ad5819-85ea-472a-bfec-2f46662765f0" providerId="ADAL" clId="{AE2F1017-43ED-5744-9A0D-DFBEB9D25338}" dt="2023-11-30T19:12:11.722" v="707" actId="478"/>
          <ac:spMkLst>
            <pc:docMk/>
            <pc:sldMk cId="4090721796" sldId="257"/>
            <ac:spMk id="7" creationId="{1AD651D5-11ED-F47E-EA14-D8590571C1EA}"/>
          </ac:spMkLst>
        </pc:spChg>
        <pc:spChg chg="add">
          <ac:chgData name="Jay Duff" userId="f4ad5819-85ea-472a-bfec-2f46662765f0" providerId="ADAL" clId="{AE2F1017-43ED-5744-9A0D-DFBEB9D25338}" dt="2023-11-30T19:09:41.278" v="691" actId="26606"/>
          <ac:spMkLst>
            <pc:docMk/>
            <pc:sldMk cId="4090721796" sldId="257"/>
            <ac:spMk id="1031" creationId="{B2EC7880-C5D9-40A8-A6B0-3198AD07AD1B}"/>
          </ac:spMkLst>
        </pc:spChg>
        <pc:picChg chg="add del mod ord">
          <ac:chgData name="Jay Duff" userId="f4ad5819-85ea-472a-bfec-2f46662765f0" providerId="ADAL" clId="{AE2F1017-43ED-5744-9A0D-DFBEB9D25338}" dt="2023-11-30T19:12:02.319" v="704" actId="478"/>
          <ac:picMkLst>
            <pc:docMk/>
            <pc:sldMk cId="4090721796" sldId="257"/>
            <ac:picMk id="4" creationId="{00A7FA96-8926-D270-8DC9-4C97F841277A}"/>
          </ac:picMkLst>
        </pc:picChg>
        <pc:picChg chg="add mod">
          <ac:chgData name="Jay Duff" userId="f4ad5819-85ea-472a-bfec-2f46662765f0" providerId="ADAL" clId="{AE2F1017-43ED-5744-9A0D-DFBEB9D25338}" dt="2023-11-30T19:12:04.864" v="705" actId="1076"/>
          <ac:picMkLst>
            <pc:docMk/>
            <pc:sldMk cId="4090721796" sldId="257"/>
            <ac:picMk id="5" creationId="{7DFDF725-7762-32DD-E29E-939304BCF52D}"/>
          </ac:picMkLst>
        </pc:picChg>
        <pc:picChg chg="mod">
          <ac:chgData name="Jay Duff" userId="f4ad5819-85ea-472a-bfec-2f46662765f0" providerId="ADAL" clId="{AE2F1017-43ED-5744-9A0D-DFBEB9D25338}" dt="2023-11-30T19:09:41.278" v="691" actId="26606"/>
          <ac:picMkLst>
            <pc:docMk/>
            <pc:sldMk cId="4090721796" sldId="257"/>
            <ac:picMk id="1026" creationId="{07D9A8C9-A054-6905-EE43-11149E9D54CD}"/>
          </ac:picMkLst>
        </pc:picChg>
      </pc:sldChg>
      <pc:sldChg chg="addSp modSp add mod setBg setClrOvrMap">
        <pc:chgData name="Jay Duff" userId="f4ad5819-85ea-472a-bfec-2f46662765f0" providerId="ADAL" clId="{AE2F1017-43ED-5744-9A0D-DFBEB9D25338}" dt="2023-11-30T19:10:56.380" v="697" actId="255"/>
        <pc:sldMkLst>
          <pc:docMk/>
          <pc:sldMk cId="2126777833" sldId="258"/>
        </pc:sldMkLst>
        <pc:spChg chg="mod">
          <ac:chgData name="Jay Duff" userId="f4ad5819-85ea-472a-bfec-2f46662765f0" providerId="ADAL" clId="{AE2F1017-43ED-5744-9A0D-DFBEB9D25338}" dt="2023-11-30T19:09:55.278" v="692" actId="26606"/>
          <ac:spMkLst>
            <pc:docMk/>
            <pc:sldMk cId="2126777833" sldId="258"/>
            <ac:spMk id="2" creationId="{2ACA7AC1-5205-61F9-8303-068905ECCFDB}"/>
          </ac:spMkLst>
        </pc:spChg>
        <pc:spChg chg="mod">
          <ac:chgData name="Jay Duff" userId="f4ad5819-85ea-472a-bfec-2f46662765f0" providerId="ADAL" clId="{AE2F1017-43ED-5744-9A0D-DFBEB9D25338}" dt="2023-11-30T19:10:56.380" v="697" actId="255"/>
          <ac:spMkLst>
            <pc:docMk/>
            <pc:sldMk cId="2126777833" sldId="258"/>
            <ac:spMk id="3" creationId="{0A8469E5-8203-C9B4-39E4-AA7A0CD18536}"/>
          </ac:spMkLst>
        </pc:spChg>
        <pc:spChg chg="add">
          <ac:chgData name="Jay Duff" userId="f4ad5819-85ea-472a-bfec-2f46662765f0" providerId="ADAL" clId="{AE2F1017-43ED-5744-9A0D-DFBEB9D25338}" dt="2023-11-30T19:09:55.278" v="692" actId="26606"/>
          <ac:spMkLst>
            <pc:docMk/>
            <pc:sldMk cId="2126777833" sldId="258"/>
            <ac:spMk id="9" creationId="{39EE869B-085D-43B3-AED8-9B065561249F}"/>
          </ac:spMkLst>
        </pc:spChg>
        <pc:spChg chg="add">
          <ac:chgData name="Jay Duff" userId="f4ad5819-85ea-472a-bfec-2f46662765f0" providerId="ADAL" clId="{AE2F1017-43ED-5744-9A0D-DFBEB9D25338}" dt="2023-11-30T19:09:55.278" v="692" actId="26606"/>
          <ac:spMkLst>
            <pc:docMk/>
            <pc:sldMk cId="2126777833" sldId="258"/>
            <ac:spMk id="11" creationId="{C54E744A-A072-47AF-981A-37186176C2CC}"/>
          </ac:spMkLst>
        </pc:spChg>
        <pc:spChg chg="add">
          <ac:chgData name="Jay Duff" userId="f4ad5819-85ea-472a-bfec-2f46662765f0" providerId="ADAL" clId="{AE2F1017-43ED-5744-9A0D-DFBEB9D25338}" dt="2023-11-30T19:09:55.278" v="692" actId="26606"/>
          <ac:spMkLst>
            <pc:docMk/>
            <pc:sldMk cId="2126777833" sldId="258"/>
            <ac:spMk id="13" creationId="{F0254341-1068-4FB7-8AEF-220C6EB4101F}"/>
          </ac:spMkLst>
        </pc:spChg>
        <pc:picChg chg="mod ord">
          <ac:chgData name="Jay Duff" userId="f4ad5819-85ea-472a-bfec-2f46662765f0" providerId="ADAL" clId="{AE2F1017-43ED-5744-9A0D-DFBEB9D25338}" dt="2023-11-30T19:09:55.278" v="692" actId="26606"/>
          <ac:picMkLst>
            <pc:docMk/>
            <pc:sldMk cId="2126777833" sldId="258"/>
            <ac:picMk id="4" creationId="{8D1DD190-5942-A63E-4D9C-7A00DEC5AD26}"/>
          </ac:picMkLst>
        </pc:picChg>
      </pc:sldChg>
      <pc:sldChg chg="addSp modSp add mod setBg setClrOvrMap">
        <pc:chgData name="Jay Duff" userId="f4ad5819-85ea-472a-bfec-2f46662765f0" providerId="ADAL" clId="{AE2F1017-43ED-5744-9A0D-DFBEB9D25338}" dt="2023-11-30T19:10:45.030" v="696" actId="255"/>
        <pc:sldMkLst>
          <pc:docMk/>
          <pc:sldMk cId="2939208811" sldId="259"/>
        </pc:sldMkLst>
        <pc:spChg chg="mod">
          <ac:chgData name="Jay Duff" userId="f4ad5819-85ea-472a-bfec-2f46662765f0" providerId="ADAL" clId="{AE2F1017-43ED-5744-9A0D-DFBEB9D25338}" dt="2023-11-30T19:10:00.191" v="693" actId="26606"/>
          <ac:spMkLst>
            <pc:docMk/>
            <pc:sldMk cId="2939208811" sldId="259"/>
            <ac:spMk id="2" creationId="{2ACA7AC1-5205-61F9-8303-068905ECCFDB}"/>
          </ac:spMkLst>
        </pc:spChg>
        <pc:spChg chg="mod">
          <ac:chgData name="Jay Duff" userId="f4ad5819-85ea-472a-bfec-2f46662765f0" providerId="ADAL" clId="{AE2F1017-43ED-5744-9A0D-DFBEB9D25338}" dt="2023-11-30T19:10:45.030" v="696" actId="255"/>
          <ac:spMkLst>
            <pc:docMk/>
            <pc:sldMk cId="2939208811" sldId="259"/>
            <ac:spMk id="3" creationId="{0A8469E5-8203-C9B4-39E4-AA7A0CD18536}"/>
          </ac:spMkLst>
        </pc:spChg>
        <pc:spChg chg="add">
          <ac:chgData name="Jay Duff" userId="f4ad5819-85ea-472a-bfec-2f46662765f0" providerId="ADAL" clId="{AE2F1017-43ED-5744-9A0D-DFBEB9D25338}" dt="2023-11-30T19:10:00.191" v="693" actId="26606"/>
          <ac:spMkLst>
            <pc:docMk/>
            <pc:sldMk cId="2939208811" sldId="259"/>
            <ac:spMk id="9" creationId="{39EE869B-085D-43B3-AED8-9B065561249F}"/>
          </ac:spMkLst>
        </pc:spChg>
        <pc:spChg chg="add">
          <ac:chgData name="Jay Duff" userId="f4ad5819-85ea-472a-bfec-2f46662765f0" providerId="ADAL" clId="{AE2F1017-43ED-5744-9A0D-DFBEB9D25338}" dt="2023-11-30T19:10:00.191" v="693" actId="26606"/>
          <ac:spMkLst>
            <pc:docMk/>
            <pc:sldMk cId="2939208811" sldId="259"/>
            <ac:spMk id="11" creationId="{C54E744A-A072-47AF-981A-37186176C2CC}"/>
          </ac:spMkLst>
        </pc:spChg>
        <pc:spChg chg="add">
          <ac:chgData name="Jay Duff" userId="f4ad5819-85ea-472a-bfec-2f46662765f0" providerId="ADAL" clId="{AE2F1017-43ED-5744-9A0D-DFBEB9D25338}" dt="2023-11-30T19:10:00.191" v="693" actId="26606"/>
          <ac:spMkLst>
            <pc:docMk/>
            <pc:sldMk cId="2939208811" sldId="259"/>
            <ac:spMk id="13" creationId="{F0254341-1068-4FB7-8AEF-220C6EB4101F}"/>
          </ac:spMkLst>
        </pc:spChg>
        <pc:picChg chg="mod ord">
          <ac:chgData name="Jay Duff" userId="f4ad5819-85ea-472a-bfec-2f46662765f0" providerId="ADAL" clId="{AE2F1017-43ED-5744-9A0D-DFBEB9D25338}" dt="2023-11-30T19:10:00.191" v="693" actId="26606"/>
          <ac:picMkLst>
            <pc:docMk/>
            <pc:sldMk cId="2939208811" sldId="259"/>
            <ac:picMk id="4" creationId="{8D1DD190-5942-A63E-4D9C-7A00DEC5AD26}"/>
          </ac:picMkLst>
        </pc:picChg>
      </pc:sldChg>
      <pc:sldChg chg="addSp modSp add mod setBg setClrOvrMap">
        <pc:chgData name="Jay Duff" userId="f4ad5819-85ea-472a-bfec-2f46662765f0" providerId="ADAL" clId="{AE2F1017-43ED-5744-9A0D-DFBEB9D25338}" dt="2023-12-01T18:27:02.886" v="722" actId="12"/>
        <pc:sldMkLst>
          <pc:docMk/>
          <pc:sldMk cId="2557090384" sldId="260"/>
        </pc:sldMkLst>
        <pc:spChg chg="mod">
          <ac:chgData name="Jay Duff" userId="f4ad5819-85ea-472a-bfec-2f46662765f0" providerId="ADAL" clId="{AE2F1017-43ED-5744-9A0D-DFBEB9D25338}" dt="2023-11-30T19:10:10.028" v="694" actId="26606"/>
          <ac:spMkLst>
            <pc:docMk/>
            <pc:sldMk cId="2557090384" sldId="260"/>
            <ac:spMk id="2" creationId="{2ACA7AC1-5205-61F9-8303-068905ECCFDB}"/>
          </ac:spMkLst>
        </pc:spChg>
        <pc:spChg chg="mod">
          <ac:chgData name="Jay Duff" userId="f4ad5819-85ea-472a-bfec-2f46662765f0" providerId="ADAL" clId="{AE2F1017-43ED-5744-9A0D-DFBEB9D25338}" dt="2023-12-01T18:27:02.886" v="722" actId="12"/>
          <ac:spMkLst>
            <pc:docMk/>
            <pc:sldMk cId="2557090384" sldId="260"/>
            <ac:spMk id="3" creationId="{0A8469E5-8203-C9B4-39E4-AA7A0CD18536}"/>
          </ac:spMkLst>
        </pc:spChg>
        <pc:spChg chg="add">
          <ac:chgData name="Jay Duff" userId="f4ad5819-85ea-472a-bfec-2f46662765f0" providerId="ADAL" clId="{AE2F1017-43ED-5744-9A0D-DFBEB9D25338}" dt="2023-11-30T19:10:10.028" v="694" actId="26606"/>
          <ac:spMkLst>
            <pc:docMk/>
            <pc:sldMk cId="2557090384" sldId="260"/>
            <ac:spMk id="9" creationId="{39EE869B-085D-43B3-AED8-9B065561249F}"/>
          </ac:spMkLst>
        </pc:spChg>
        <pc:spChg chg="add">
          <ac:chgData name="Jay Duff" userId="f4ad5819-85ea-472a-bfec-2f46662765f0" providerId="ADAL" clId="{AE2F1017-43ED-5744-9A0D-DFBEB9D25338}" dt="2023-11-30T19:10:10.028" v="694" actId="26606"/>
          <ac:spMkLst>
            <pc:docMk/>
            <pc:sldMk cId="2557090384" sldId="260"/>
            <ac:spMk id="11" creationId="{C54E744A-A072-47AF-981A-37186176C2CC}"/>
          </ac:spMkLst>
        </pc:spChg>
        <pc:spChg chg="add">
          <ac:chgData name="Jay Duff" userId="f4ad5819-85ea-472a-bfec-2f46662765f0" providerId="ADAL" clId="{AE2F1017-43ED-5744-9A0D-DFBEB9D25338}" dt="2023-11-30T19:10:10.028" v="694" actId="26606"/>
          <ac:spMkLst>
            <pc:docMk/>
            <pc:sldMk cId="2557090384" sldId="260"/>
            <ac:spMk id="13" creationId="{F0254341-1068-4FB7-8AEF-220C6EB4101F}"/>
          </ac:spMkLst>
        </pc:spChg>
        <pc:picChg chg="mod ord">
          <ac:chgData name="Jay Duff" userId="f4ad5819-85ea-472a-bfec-2f46662765f0" providerId="ADAL" clId="{AE2F1017-43ED-5744-9A0D-DFBEB9D25338}" dt="2023-11-30T19:10:10.028" v="694" actId="26606"/>
          <ac:picMkLst>
            <pc:docMk/>
            <pc:sldMk cId="2557090384" sldId="260"/>
            <ac:picMk id="4" creationId="{8D1DD190-5942-A63E-4D9C-7A00DEC5AD26}"/>
          </ac:picMkLst>
        </pc:picChg>
      </pc:sldChg>
      <pc:sldChg chg="modSp add mod">
        <pc:chgData name="Jay Duff" userId="f4ad5819-85ea-472a-bfec-2f46662765f0" providerId="ADAL" clId="{AE2F1017-43ED-5744-9A0D-DFBEB9D25338}" dt="2023-11-28T21:26:30.279" v="634" actId="20577"/>
        <pc:sldMkLst>
          <pc:docMk/>
          <pc:sldMk cId="1907944471" sldId="261"/>
        </pc:sldMkLst>
        <pc:spChg chg="mod">
          <ac:chgData name="Jay Duff" userId="f4ad5819-85ea-472a-bfec-2f46662765f0" providerId="ADAL" clId="{AE2F1017-43ED-5744-9A0D-DFBEB9D25338}" dt="2023-11-28T21:26:30.279" v="634" actId="20577"/>
          <ac:spMkLst>
            <pc:docMk/>
            <pc:sldMk cId="1907944471" sldId="261"/>
            <ac:spMk id="2" creationId="{2ACA7AC1-5205-61F9-8303-068905ECCFDB}"/>
          </ac:spMkLst>
        </pc:spChg>
      </pc:sldChg>
      <pc:sldChg chg="modSp add mod">
        <pc:chgData name="Jay Duff" userId="f4ad5819-85ea-472a-bfec-2f46662765f0" providerId="ADAL" clId="{AE2F1017-43ED-5744-9A0D-DFBEB9D25338}" dt="2023-11-28T21:26:53.458" v="645" actId="20577"/>
        <pc:sldMkLst>
          <pc:docMk/>
          <pc:sldMk cId="3675306734" sldId="262"/>
        </pc:sldMkLst>
        <pc:spChg chg="mod">
          <ac:chgData name="Jay Duff" userId="f4ad5819-85ea-472a-bfec-2f46662765f0" providerId="ADAL" clId="{AE2F1017-43ED-5744-9A0D-DFBEB9D25338}" dt="2023-11-28T21:26:48.754" v="644" actId="20577"/>
          <ac:spMkLst>
            <pc:docMk/>
            <pc:sldMk cId="3675306734" sldId="262"/>
            <ac:spMk id="2" creationId="{2ACA7AC1-5205-61F9-8303-068905ECCFDB}"/>
          </ac:spMkLst>
        </pc:spChg>
        <pc:spChg chg="mod">
          <ac:chgData name="Jay Duff" userId="f4ad5819-85ea-472a-bfec-2f46662765f0" providerId="ADAL" clId="{AE2F1017-43ED-5744-9A0D-DFBEB9D25338}" dt="2023-11-28T21:26:53.458" v="645" actId="20577"/>
          <ac:spMkLst>
            <pc:docMk/>
            <pc:sldMk cId="3675306734" sldId="262"/>
            <ac:spMk id="3" creationId="{0A8469E5-8203-C9B4-39E4-AA7A0CD18536}"/>
          </ac:spMkLst>
        </pc:spChg>
      </pc:sldChg>
      <pc:sldChg chg="delSp add del setBg delDesignElem">
        <pc:chgData name="Jay Duff" userId="f4ad5819-85ea-472a-bfec-2f46662765f0" providerId="ADAL" clId="{AE2F1017-43ED-5744-9A0D-DFBEB9D25338}" dt="2023-11-30T19:12:21.761" v="709" actId="2696"/>
        <pc:sldMkLst>
          <pc:docMk/>
          <pc:sldMk cId="1864731432" sldId="271"/>
        </pc:sldMkLst>
        <pc:spChg chg="del">
          <ac:chgData name="Jay Duff" userId="f4ad5819-85ea-472a-bfec-2f46662765f0" providerId="ADAL" clId="{AE2F1017-43ED-5744-9A0D-DFBEB9D25338}" dt="2023-11-30T12:59:21.898" v="647"/>
          <ac:spMkLst>
            <pc:docMk/>
            <pc:sldMk cId="1864731432" sldId="271"/>
            <ac:spMk id="8" creationId="{01520B72-94C4-4ABB-AC64-A3382705BE06}"/>
          </ac:spMkLst>
        </pc:spChg>
        <pc:spChg chg="del">
          <ac:chgData name="Jay Duff" userId="f4ad5819-85ea-472a-bfec-2f46662765f0" providerId="ADAL" clId="{AE2F1017-43ED-5744-9A0D-DFBEB9D25338}" dt="2023-11-30T12:59:21.898" v="647"/>
          <ac:spMkLst>
            <pc:docMk/>
            <pc:sldMk cId="1864731432" sldId="271"/>
            <ac:spMk id="10" creationId="{9A64CBFD-D6E8-4E6A-8F66-1948BED33157}"/>
          </ac:spMkLst>
        </pc:spChg>
      </pc:sldChg>
      <pc:sldChg chg="delSp add setBg delDesignElem">
        <pc:chgData name="Jay Duff" userId="f4ad5819-85ea-472a-bfec-2f46662765f0" providerId="ADAL" clId="{AE2F1017-43ED-5744-9A0D-DFBEB9D25338}" dt="2023-11-30T13:07:02.667" v="649"/>
        <pc:sldMkLst>
          <pc:docMk/>
          <pc:sldMk cId="2396543525" sldId="275"/>
        </pc:sldMkLst>
        <pc:spChg chg="del">
          <ac:chgData name="Jay Duff" userId="f4ad5819-85ea-472a-bfec-2f46662765f0" providerId="ADAL" clId="{AE2F1017-43ED-5744-9A0D-DFBEB9D25338}" dt="2023-11-30T13:07:02.667" v="649"/>
          <ac:spMkLst>
            <pc:docMk/>
            <pc:sldMk cId="2396543525" sldId="275"/>
            <ac:spMk id="8" creationId="{01520B72-94C4-4ABB-AC64-A3382705BE06}"/>
          </ac:spMkLst>
        </pc:spChg>
        <pc:spChg chg="del">
          <ac:chgData name="Jay Duff" userId="f4ad5819-85ea-472a-bfec-2f46662765f0" providerId="ADAL" clId="{AE2F1017-43ED-5744-9A0D-DFBEB9D25338}" dt="2023-11-30T13:07:02.667" v="649"/>
          <ac:spMkLst>
            <pc:docMk/>
            <pc:sldMk cId="2396543525" sldId="275"/>
            <ac:spMk id="10" creationId="{9A64CBFD-D6E8-4E6A-8F66-1948BED33157}"/>
          </ac:spMkLst>
        </pc:spChg>
      </pc:sldChg>
      <pc:sldChg chg="add del">
        <pc:chgData name="Jay Duff" userId="f4ad5819-85ea-472a-bfec-2f46662765f0" providerId="ADAL" clId="{AE2F1017-43ED-5744-9A0D-DFBEB9D25338}" dt="2023-11-30T19:12:21.150" v="708" actId="2696"/>
        <pc:sldMkLst>
          <pc:docMk/>
          <pc:sldMk cId="2401002833" sldId="276"/>
        </pc:sldMkLst>
      </pc:sldChg>
    </pc:docChg>
  </pc:docChgLst>
  <pc:docChgLst>
    <pc:chgData name="Jay Duff" userId="f4ad5819-85ea-472a-bfec-2f46662765f0" providerId="ADAL" clId="{A875BD01-0ACE-415F-AC15-966FCCD239A7}"/>
    <pc:docChg chg="undo custSel addSld delSld modSld">
      <pc:chgData name="Jay Duff" userId="f4ad5819-85ea-472a-bfec-2f46662765f0" providerId="ADAL" clId="{A875BD01-0ACE-415F-AC15-966FCCD239A7}" dt="2023-12-05T01:43:12.527" v="1227" actId="26606"/>
      <pc:docMkLst>
        <pc:docMk/>
      </pc:docMkLst>
      <pc:sldChg chg="modSp mod">
        <pc:chgData name="Jay Duff" userId="f4ad5819-85ea-472a-bfec-2f46662765f0" providerId="ADAL" clId="{A875BD01-0ACE-415F-AC15-966FCCD239A7}" dt="2023-12-05T01:15:13.483" v="250" actId="20577"/>
        <pc:sldMkLst>
          <pc:docMk/>
          <pc:sldMk cId="1907944471" sldId="261"/>
        </pc:sldMkLst>
        <pc:spChg chg="mod">
          <ac:chgData name="Jay Duff" userId="f4ad5819-85ea-472a-bfec-2f46662765f0" providerId="ADAL" clId="{A875BD01-0ACE-415F-AC15-966FCCD239A7}" dt="2023-12-05T01:11:28.679" v="57" actId="14100"/>
          <ac:spMkLst>
            <pc:docMk/>
            <pc:sldMk cId="1907944471" sldId="261"/>
            <ac:spMk id="2" creationId="{2ACA7AC1-5205-61F9-8303-068905ECCFDB}"/>
          </ac:spMkLst>
        </pc:spChg>
        <pc:spChg chg="mod">
          <ac:chgData name="Jay Duff" userId="f4ad5819-85ea-472a-bfec-2f46662765f0" providerId="ADAL" clId="{A875BD01-0ACE-415F-AC15-966FCCD239A7}" dt="2023-12-05T01:15:13.483" v="250" actId="20577"/>
          <ac:spMkLst>
            <pc:docMk/>
            <pc:sldMk cId="1907944471" sldId="261"/>
            <ac:spMk id="3" creationId="{0A8469E5-8203-C9B4-39E4-AA7A0CD18536}"/>
          </ac:spMkLst>
        </pc:spChg>
      </pc:sldChg>
      <pc:sldChg chg="modSp del mod">
        <pc:chgData name="Jay Duff" userId="f4ad5819-85ea-472a-bfec-2f46662765f0" providerId="ADAL" clId="{A875BD01-0ACE-415F-AC15-966FCCD239A7}" dt="2023-12-05T01:21:32.764" v="711" actId="2696"/>
        <pc:sldMkLst>
          <pc:docMk/>
          <pc:sldMk cId="3675306734" sldId="262"/>
        </pc:sldMkLst>
        <pc:spChg chg="mod">
          <ac:chgData name="Jay Duff" userId="f4ad5819-85ea-472a-bfec-2f46662765f0" providerId="ADAL" clId="{A875BD01-0ACE-415F-AC15-966FCCD239A7}" dt="2023-12-03T19:54:20.479" v="10" actId="20577"/>
          <ac:spMkLst>
            <pc:docMk/>
            <pc:sldMk cId="3675306734" sldId="262"/>
            <ac:spMk id="2" creationId="{2ACA7AC1-5205-61F9-8303-068905ECCFDB}"/>
          </ac:spMkLst>
        </pc:spChg>
      </pc:sldChg>
      <pc:sldChg chg="modSp new mod">
        <pc:chgData name="Jay Duff" userId="f4ad5819-85ea-472a-bfec-2f46662765f0" providerId="ADAL" clId="{A875BD01-0ACE-415F-AC15-966FCCD239A7}" dt="2023-12-05T01:17:19.731" v="531" actId="1076"/>
        <pc:sldMkLst>
          <pc:docMk/>
          <pc:sldMk cId="3302930801" sldId="276"/>
        </pc:sldMkLst>
        <pc:spChg chg="mod">
          <ac:chgData name="Jay Duff" userId="f4ad5819-85ea-472a-bfec-2f46662765f0" providerId="ADAL" clId="{A875BD01-0ACE-415F-AC15-966FCCD239A7}" dt="2023-12-05T01:17:15.459" v="530" actId="1076"/>
          <ac:spMkLst>
            <pc:docMk/>
            <pc:sldMk cId="3302930801" sldId="276"/>
            <ac:spMk id="2" creationId="{A68BCF33-3662-0317-44B5-509FAC3C94AF}"/>
          </ac:spMkLst>
        </pc:spChg>
        <pc:spChg chg="mod">
          <ac:chgData name="Jay Duff" userId="f4ad5819-85ea-472a-bfec-2f46662765f0" providerId="ADAL" clId="{A875BD01-0ACE-415F-AC15-966FCCD239A7}" dt="2023-12-05T01:17:19.731" v="531" actId="1076"/>
          <ac:spMkLst>
            <pc:docMk/>
            <pc:sldMk cId="3302930801" sldId="276"/>
            <ac:spMk id="3" creationId="{24E5161C-132C-4AF7-3C7C-E54407AF2A7B}"/>
          </ac:spMkLst>
        </pc:spChg>
      </pc:sldChg>
      <pc:sldChg chg="addSp delSp modSp new del mod setBg">
        <pc:chgData name="Jay Duff" userId="f4ad5819-85ea-472a-bfec-2f46662765f0" providerId="ADAL" clId="{A875BD01-0ACE-415F-AC15-966FCCD239A7}" dt="2023-12-05T01:42:33.589" v="1218" actId="2696"/>
        <pc:sldMkLst>
          <pc:docMk/>
          <pc:sldMk cId="66085135" sldId="277"/>
        </pc:sldMkLst>
        <pc:spChg chg="mod">
          <ac:chgData name="Jay Duff" userId="f4ad5819-85ea-472a-bfec-2f46662765f0" providerId="ADAL" clId="{A875BD01-0ACE-415F-AC15-966FCCD239A7}" dt="2023-12-05T01:39:06.831" v="739" actId="20577"/>
          <ac:spMkLst>
            <pc:docMk/>
            <pc:sldMk cId="66085135" sldId="277"/>
            <ac:spMk id="2" creationId="{233F71BC-5D3D-B194-9886-89F1A042C1C5}"/>
          </ac:spMkLst>
        </pc:spChg>
        <pc:spChg chg="mod ord">
          <ac:chgData name="Jay Duff" userId="f4ad5819-85ea-472a-bfec-2f46662765f0" providerId="ADAL" clId="{A875BD01-0ACE-415F-AC15-966FCCD239A7}" dt="2023-12-05T01:41:47.968" v="1212" actId="27636"/>
          <ac:spMkLst>
            <pc:docMk/>
            <pc:sldMk cId="66085135" sldId="277"/>
            <ac:spMk id="3" creationId="{2FD3F9EA-C88C-6B55-B174-EA4A2CF1493B}"/>
          </ac:spMkLst>
        </pc:spChg>
        <pc:spChg chg="add">
          <ac:chgData name="Jay Duff" userId="f4ad5819-85ea-472a-bfec-2f46662765f0" providerId="ADAL" clId="{A875BD01-0ACE-415F-AC15-966FCCD239A7}" dt="2023-12-05T01:20:51.571" v="710" actId="26606"/>
          <ac:spMkLst>
            <pc:docMk/>
            <pc:sldMk cId="66085135" sldId="277"/>
            <ac:spMk id="9" creationId="{1A44C337-3893-4B29-A265-B1329150B6AA}"/>
          </ac:spMkLst>
        </pc:spChg>
        <pc:spChg chg="add">
          <ac:chgData name="Jay Duff" userId="f4ad5819-85ea-472a-bfec-2f46662765f0" providerId="ADAL" clId="{A875BD01-0ACE-415F-AC15-966FCCD239A7}" dt="2023-12-05T01:20:51.571" v="710" actId="26606"/>
          <ac:spMkLst>
            <pc:docMk/>
            <pc:sldMk cId="66085135" sldId="277"/>
            <ac:spMk id="39" creationId="{AA5CD610-ED7C-4CED-A9A1-174432C88AF8}"/>
          </ac:spMkLst>
        </pc:spChg>
        <pc:spChg chg="add">
          <ac:chgData name="Jay Duff" userId="f4ad5819-85ea-472a-bfec-2f46662765f0" providerId="ADAL" clId="{A875BD01-0ACE-415F-AC15-966FCCD239A7}" dt="2023-12-05T01:20:51.571" v="710" actId="26606"/>
          <ac:spMkLst>
            <pc:docMk/>
            <pc:sldMk cId="66085135" sldId="277"/>
            <ac:spMk id="41" creationId="{0C4379BF-8C7A-480A-BC36-DA55D92A9356}"/>
          </ac:spMkLst>
        </pc:spChg>
        <pc:grpChg chg="add">
          <ac:chgData name="Jay Duff" userId="f4ad5819-85ea-472a-bfec-2f46662765f0" providerId="ADAL" clId="{A875BD01-0ACE-415F-AC15-966FCCD239A7}" dt="2023-12-05T01:20:51.571" v="710" actId="26606"/>
          <ac:grpSpMkLst>
            <pc:docMk/>
            <pc:sldMk cId="66085135" sldId="277"/>
            <ac:grpSpMk id="11" creationId="{81E0B358-1267-4844-8B3D-B7A279B4175A}"/>
          </ac:grpSpMkLst>
        </pc:grpChg>
        <pc:grpChg chg="add">
          <ac:chgData name="Jay Duff" userId="f4ad5819-85ea-472a-bfec-2f46662765f0" providerId="ADAL" clId="{A875BD01-0ACE-415F-AC15-966FCCD239A7}" dt="2023-12-05T01:20:51.571" v="710" actId="26606"/>
          <ac:grpSpMkLst>
            <pc:docMk/>
            <pc:sldMk cId="66085135" sldId="277"/>
            <ac:grpSpMk id="25" creationId="{AF44CA9C-80E8-44E1-A79C-D6EBFC73BCA0}"/>
          </ac:grpSpMkLst>
        </pc:grpChg>
        <pc:picChg chg="add del mod">
          <ac:chgData name="Jay Duff" userId="f4ad5819-85ea-472a-bfec-2f46662765f0" providerId="ADAL" clId="{A875BD01-0ACE-415F-AC15-966FCCD239A7}" dt="2023-12-05T01:42:00.258" v="1214" actId="21"/>
          <ac:picMkLst>
            <pc:docMk/>
            <pc:sldMk cId="66085135" sldId="277"/>
            <ac:picMk id="4" creationId="{49C5B516-BEAF-40CA-6CB2-4E45271A774F}"/>
          </ac:picMkLst>
        </pc:picChg>
      </pc:sldChg>
      <pc:sldChg chg="addSp delSp modSp new mod setBg setClrOvrMap">
        <pc:chgData name="Jay Duff" userId="f4ad5819-85ea-472a-bfec-2f46662765f0" providerId="ADAL" clId="{A875BD01-0ACE-415F-AC15-966FCCD239A7}" dt="2023-12-05T01:43:12.527" v="1227" actId="26606"/>
        <pc:sldMkLst>
          <pc:docMk/>
          <pc:sldMk cId="1543515328" sldId="278"/>
        </pc:sldMkLst>
        <pc:spChg chg="mod">
          <ac:chgData name="Jay Duff" userId="f4ad5819-85ea-472a-bfec-2f46662765f0" providerId="ADAL" clId="{A875BD01-0ACE-415F-AC15-966FCCD239A7}" dt="2023-12-05T01:43:12.527" v="1227" actId="26606"/>
          <ac:spMkLst>
            <pc:docMk/>
            <pc:sldMk cId="1543515328" sldId="278"/>
            <ac:spMk id="2" creationId="{F104105E-B96B-AA6E-1712-2A4EA583AA30}"/>
          </ac:spMkLst>
        </pc:spChg>
        <pc:spChg chg="mod">
          <ac:chgData name="Jay Duff" userId="f4ad5819-85ea-472a-bfec-2f46662765f0" providerId="ADAL" clId="{A875BD01-0ACE-415F-AC15-966FCCD239A7}" dt="2023-12-05T01:43:12.527" v="1227" actId="26606"/>
          <ac:spMkLst>
            <pc:docMk/>
            <pc:sldMk cId="1543515328" sldId="278"/>
            <ac:spMk id="3" creationId="{149D2428-1768-6B83-BBA5-3B6637E44C2A}"/>
          </ac:spMkLst>
        </pc:spChg>
        <pc:spChg chg="add del">
          <ac:chgData name="Jay Duff" userId="f4ad5819-85ea-472a-bfec-2f46662765f0" providerId="ADAL" clId="{A875BD01-0ACE-415F-AC15-966FCCD239A7}" dt="2023-12-05T01:43:05.489" v="1224" actId="26606"/>
          <ac:spMkLst>
            <pc:docMk/>
            <pc:sldMk cId="1543515328" sldId="278"/>
            <ac:spMk id="9" creationId="{23C7736A-5A08-4021-9AB6-390DFF506AA8}"/>
          </ac:spMkLst>
        </pc:spChg>
        <pc:spChg chg="add del">
          <ac:chgData name="Jay Duff" userId="f4ad5819-85ea-472a-bfec-2f46662765f0" providerId="ADAL" clId="{A875BD01-0ACE-415F-AC15-966FCCD239A7}" dt="2023-12-05T01:43:05.489" v="1224" actId="26606"/>
          <ac:spMkLst>
            <pc:docMk/>
            <pc:sldMk cId="1543515328" sldId="278"/>
            <ac:spMk id="11" creationId="{433DF4D3-8A35-461A-ABE0-F56B78A1371F}"/>
          </ac:spMkLst>
        </pc:spChg>
        <pc:spChg chg="add del">
          <ac:chgData name="Jay Duff" userId="f4ad5819-85ea-472a-bfec-2f46662765f0" providerId="ADAL" clId="{A875BD01-0ACE-415F-AC15-966FCCD239A7}" dt="2023-12-05T01:43:12.520" v="1226" actId="26606"/>
          <ac:spMkLst>
            <pc:docMk/>
            <pc:sldMk cId="1543515328" sldId="278"/>
            <ac:spMk id="13" creationId="{21F6BE39-9E37-45F0-B10C-92305CFB7C77}"/>
          </ac:spMkLst>
        </pc:spChg>
        <pc:spChg chg="add del">
          <ac:chgData name="Jay Duff" userId="f4ad5819-85ea-472a-bfec-2f46662765f0" providerId="ADAL" clId="{A875BD01-0ACE-415F-AC15-966FCCD239A7}" dt="2023-12-05T01:43:12.520" v="1226" actId="26606"/>
          <ac:spMkLst>
            <pc:docMk/>
            <pc:sldMk cId="1543515328" sldId="278"/>
            <ac:spMk id="14" creationId="{E491B121-12B5-4977-A064-636AB0B9B0BD}"/>
          </ac:spMkLst>
        </pc:spChg>
        <pc:spChg chg="add del">
          <ac:chgData name="Jay Duff" userId="f4ad5819-85ea-472a-bfec-2f46662765f0" providerId="ADAL" clId="{A875BD01-0ACE-415F-AC15-966FCCD239A7}" dt="2023-12-05T01:43:12.520" v="1226" actId="26606"/>
          <ac:spMkLst>
            <pc:docMk/>
            <pc:sldMk cId="1543515328" sldId="278"/>
            <ac:spMk id="15" creationId="{2ED05F70-AB3E-4472-B26B-EFE6A5A59BC8}"/>
          </ac:spMkLst>
        </pc:spChg>
        <pc:spChg chg="add">
          <ac:chgData name="Jay Duff" userId="f4ad5819-85ea-472a-bfec-2f46662765f0" providerId="ADAL" clId="{A875BD01-0ACE-415F-AC15-966FCCD239A7}" dt="2023-12-05T01:43:12.527" v="1227" actId="26606"/>
          <ac:spMkLst>
            <pc:docMk/>
            <pc:sldMk cId="1543515328" sldId="278"/>
            <ac:spMk id="17" creationId="{39EE869B-085D-43B3-AED8-9B065561249F}"/>
          </ac:spMkLst>
        </pc:spChg>
        <pc:spChg chg="add">
          <ac:chgData name="Jay Duff" userId="f4ad5819-85ea-472a-bfec-2f46662765f0" providerId="ADAL" clId="{A875BD01-0ACE-415F-AC15-966FCCD239A7}" dt="2023-12-05T01:43:12.527" v="1227" actId="26606"/>
          <ac:spMkLst>
            <pc:docMk/>
            <pc:sldMk cId="1543515328" sldId="278"/>
            <ac:spMk id="18" creationId="{C54E744A-A072-47AF-981A-37186176C2CC}"/>
          </ac:spMkLst>
        </pc:spChg>
        <pc:spChg chg="add">
          <ac:chgData name="Jay Duff" userId="f4ad5819-85ea-472a-bfec-2f46662765f0" providerId="ADAL" clId="{A875BD01-0ACE-415F-AC15-966FCCD239A7}" dt="2023-12-05T01:43:12.527" v="1227" actId="26606"/>
          <ac:spMkLst>
            <pc:docMk/>
            <pc:sldMk cId="1543515328" sldId="278"/>
            <ac:spMk id="19" creationId="{F0254341-1068-4FB7-8AEF-220C6EB4101F}"/>
          </ac:spMkLst>
        </pc:spChg>
        <pc:picChg chg="add mod ord">
          <ac:chgData name="Jay Duff" userId="f4ad5819-85ea-472a-bfec-2f46662765f0" providerId="ADAL" clId="{A875BD01-0ACE-415F-AC15-966FCCD239A7}" dt="2023-12-05T01:43:12.527" v="1227" actId="26606"/>
          <ac:picMkLst>
            <pc:docMk/>
            <pc:sldMk cId="1543515328" sldId="278"/>
            <ac:picMk id="4" creationId="{67765E31-C625-61DE-2A48-774336DEF6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B888-6B9F-0920-2555-4E11E4B92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Teach2Give Leadership Retreat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8C540-7DD9-EDBC-5571-1539DEEC4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2 – Basic Mentoring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0299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A3A8B-D5CE-4B7C-03DC-47A1A3B2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Basic Do’s &amp; Don’ts of Mentoring</a:t>
            </a:r>
          </a:p>
        </p:txBody>
      </p:sp>
      <p:pic>
        <p:nvPicPr>
          <p:cNvPr id="1026" name="Picture 2" descr="Flag of Kenya - Wikipedia">
            <a:extLst>
              <a:ext uri="{FF2B5EF4-FFF2-40B4-BE49-F238E27FC236}">
                <a16:creationId xmlns:a16="http://schemas.microsoft.com/office/drawing/2014/main" id="{07D9A8C9-A054-6905-EE43-11149E9D5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r="12060" b="-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DF725-7762-32DD-E29E-939304BC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6" y="2375387"/>
            <a:ext cx="4223137" cy="32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21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2" descr="Flag of Kenya - Wikipedia">
            <a:extLst>
              <a:ext uri="{FF2B5EF4-FFF2-40B4-BE49-F238E27FC236}">
                <a16:creationId xmlns:a16="http://schemas.microsoft.com/office/drawing/2014/main" id="{8D1DD190-5942-A63E-4D9C-7A00DEC5A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3" r="29629" b="-1"/>
          <a:stretch/>
        </p:blipFill>
        <p:spPr bwMode="auto">
          <a:xfrm>
            <a:off x="8229598" y="10"/>
            <a:ext cx="39624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A7AC1-5205-61F9-8303-068905EC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Don’t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69E5-8203-C9B4-39E4-AA7A0CD1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Mini Me</a:t>
            </a:r>
          </a:p>
          <a:p>
            <a:r>
              <a:rPr lang="en-US" sz="2400" dirty="0">
                <a:solidFill>
                  <a:srgbClr val="FEFFFF"/>
                </a:solidFill>
              </a:rPr>
              <a:t>”You should _____”</a:t>
            </a:r>
          </a:p>
          <a:p>
            <a:r>
              <a:rPr lang="en-US" sz="2400" dirty="0">
                <a:solidFill>
                  <a:srgbClr val="FEFFFF"/>
                </a:solidFill>
              </a:rPr>
              <a:t>You Are Not Their Manager</a:t>
            </a:r>
          </a:p>
          <a:p>
            <a:r>
              <a:rPr lang="en-US" sz="2400" dirty="0">
                <a:solidFill>
                  <a:srgbClr val="FEFFFF"/>
                </a:solidFill>
              </a:rPr>
              <a:t>Situational Leadership</a:t>
            </a:r>
          </a:p>
          <a:p>
            <a:r>
              <a:rPr lang="en-US" sz="2400" dirty="0">
                <a:solidFill>
                  <a:srgbClr val="FEFFFF"/>
                </a:solidFill>
              </a:rPr>
              <a:t>Take Ownership</a:t>
            </a:r>
          </a:p>
          <a:p>
            <a:r>
              <a:rPr lang="en-US" sz="2400" dirty="0">
                <a:solidFill>
                  <a:srgbClr val="FEFFFF"/>
                </a:solidFill>
              </a:rPr>
              <a:t>Feel Guilty</a:t>
            </a:r>
          </a:p>
          <a:p>
            <a:r>
              <a:rPr lang="en-US" sz="2400" dirty="0">
                <a:solidFill>
                  <a:srgbClr val="FEFFFF"/>
                </a:solidFill>
              </a:rPr>
              <a:t>Runaway Time</a:t>
            </a:r>
          </a:p>
        </p:txBody>
      </p:sp>
    </p:spTree>
    <p:extLst>
      <p:ext uri="{BB962C8B-B14F-4D97-AF65-F5344CB8AC3E}">
        <p14:creationId xmlns:p14="http://schemas.microsoft.com/office/powerpoint/2010/main" val="212677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2" descr="Flag of Kenya - Wikipedia">
            <a:extLst>
              <a:ext uri="{FF2B5EF4-FFF2-40B4-BE49-F238E27FC236}">
                <a16:creationId xmlns:a16="http://schemas.microsoft.com/office/drawing/2014/main" id="{8D1DD190-5942-A63E-4D9C-7A00DEC5A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3" r="29629" b="-1"/>
          <a:stretch/>
        </p:blipFill>
        <p:spPr bwMode="auto">
          <a:xfrm>
            <a:off x="8229598" y="10"/>
            <a:ext cx="39624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A7AC1-5205-61F9-8303-068905EC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69E5-8203-C9B4-39E4-AA7A0CD1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Personal / Relational / Safe</a:t>
            </a:r>
          </a:p>
          <a:p>
            <a:r>
              <a:rPr lang="en-US" sz="2400" dirty="0">
                <a:solidFill>
                  <a:srgbClr val="FEFFFF"/>
                </a:solidFill>
              </a:rPr>
              <a:t>Feedback</a:t>
            </a:r>
          </a:p>
          <a:p>
            <a:r>
              <a:rPr lang="en-US" sz="2400" dirty="0">
                <a:solidFill>
                  <a:srgbClr val="FEFFFF"/>
                </a:solidFill>
              </a:rPr>
              <a:t>Ask Good Questions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Dignity</a:t>
            </a:r>
          </a:p>
          <a:p>
            <a:r>
              <a:rPr lang="en-US" sz="2400" dirty="0">
                <a:solidFill>
                  <a:srgbClr val="FEFFFF"/>
                </a:solidFill>
              </a:rPr>
              <a:t>Be Prepared</a:t>
            </a:r>
          </a:p>
          <a:p>
            <a:r>
              <a:rPr lang="en-US" sz="2400" dirty="0">
                <a:solidFill>
                  <a:srgbClr val="FEFFFF"/>
                </a:solidFill>
              </a:rPr>
              <a:t>Assign Homework</a:t>
            </a:r>
          </a:p>
          <a:p>
            <a:r>
              <a:rPr lang="en-US" sz="2400" dirty="0">
                <a:solidFill>
                  <a:srgbClr val="FEFFFF"/>
                </a:solidFill>
              </a:rPr>
              <a:t>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293920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08B65-07C1-F7BA-C39D-C7DBD7CA4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633" y="643467"/>
            <a:ext cx="40947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2" descr="Flag of Kenya - Wikipedia">
            <a:extLst>
              <a:ext uri="{FF2B5EF4-FFF2-40B4-BE49-F238E27FC236}">
                <a16:creationId xmlns:a16="http://schemas.microsoft.com/office/drawing/2014/main" id="{8D1DD190-5942-A63E-4D9C-7A00DEC5A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3" r="29629" b="-1"/>
          <a:stretch/>
        </p:blipFill>
        <p:spPr bwMode="auto">
          <a:xfrm>
            <a:off x="8229598" y="10"/>
            <a:ext cx="39624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A7AC1-5205-61F9-8303-068905EC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69E5-8203-C9B4-39E4-AA7A0CD1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EFFFF"/>
                </a:solidFill>
              </a:rPr>
              <a:t>Have Humility</a:t>
            </a:r>
          </a:p>
          <a:p>
            <a:r>
              <a:rPr lang="en-US" sz="3200" dirty="0">
                <a:solidFill>
                  <a:srgbClr val="FEFFFF"/>
                </a:solidFill>
              </a:rPr>
              <a:t>Build Them Up</a:t>
            </a:r>
          </a:p>
          <a:p>
            <a:r>
              <a:rPr lang="en-US" sz="3200" dirty="0">
                <a:solidFill>
                  <a:srgbClr val="FEFFFF"/>
                </a:solidFill>
              </a:rPr>
              <a:t>NOT Build YOU Up</a:t>
            </a:r>
          </a:p>
          <a:p>
            <a:endParaRPr lang="en-US" sz="32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EFFFF"/>
                </a:solidFill>
              </a:rPr>
              <a:t>Practice</a:t>
            </a:r>
          </a:p>
          <a:p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9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7AC1-5205-61F9-8303-068905EC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61" y="624110"/>
            <a:ext cx="9881552" cy="101235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Situational Leadership: Role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69E5-8203-C9B4-39E4-AA7A0CD1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636464"/>
            <a:ext cx="8915400" cy="3777622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Goal: Getting the mentee to </a:t>
            </a:r>
            <a:r>
              <a:rPr lang="en-US" sz="36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think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more important than getting them to </a:t>
            </a:r>
            <a:r>
              <a:rPr lang="en-US" sz="36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 </a:t>
            </a:r>
            <a:endParaRPr lang="en-US" sz="3600" b="1" i="1" dirty="0">
              <a:effectLst/>
            </a:endParaRPr>
          </a:p>
          <a:p>
            <a:r>
              <a:rPr lang="en-US" sz="3600" dirty="0"/>
              <a:t>The should do’s</a:t>
            </a:r>
          </a:p>
          <a:p>
            <a:r>
              <a:rPr lang="en-US" sz="3600" dirty="0"/>
              <a:t>Use Handouts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2" descr="Flag of Kenya - Wikipedia">
            <a:extLst>
              <a:ext uri="{FF2B5EF4-FFF2-40B4-BE49-F238E27FC236}">
                <a16:creationId xmlns:a16="http://schemas.microsoft.com/office/drawing/2014/main" id="{8D1DD190-5942-A63E-4D9C-7A00DEC5A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88" y="4953001"/>
            <a:ext cx="2184400" cy="14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4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CF33-3662-0317-44B5-509FAC3C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505" y="416823"/>
            <a:ext cx="2542955" cy="1059910"/>
          </a:xfrm>
        </p:spPr>
        <p:txBody>
          <a:bodyPr/>
          <a:lstStyle/>
          <a:p>
            <a:r>
              <a:rPr lang="en-US" b="1" dirty="0"/>
              <a:t>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5161C-132C-4AF7-3C7C-E54407AF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505" y="1203960"/>
            <a:ext cx="8915400" cy="3777622"/>
          </a:xfrm>
        </p:spPr>
        <p:txBody>
          <a:bodyPr>
            <a:noAutofit/>
          </a:bodyPr>
          <a:lstStyle/>
          <a:p>
            <a:r>
              <a:rPr lang="en-US" sz="3200" b="1" dirty="0"/>
              <a:t>Example 1: Mentee gets a poor grade on an assignment</a:t>
            </a:r>
          </a:p>
          <a:p>
            <a:r>
              <a:rPr lang="en-US" sz="3200" b="1" dirty="0"/>
              <a:t>Example 2: Mentee has a goal to be better at public speaking</a:t>
            </a:r>
          </a:p>
          <a:p>
            <a:r>
              <a:rPr lang="en-US" sz="3200" b="1" dirty="0"/>
              <a:t>Example 3: Stages of Competency-Assess Competency</a:t>
            </a:r>
          </a:p>
          <a:p>
            <a:r>
              <a:rPr lang="en-US" sz="3200" b="1" dirty="0"/>
              <a:t>Example 4: Building Personal Relationships</a:t>
            </a:r>
          </a:p>
          <a:p>
            <a:r>
              <a:rPr lang="en-US" sz="3200" b="1" dirty="0"/>
              <a:t>Example 5: Feedback</a:t>
            </a:r>
          </a:p>
        </p:txBody>
      </p:sp>
    </p:spTree>
    <p:extLst>
      <p:ext uri="{BB962C8B-B14F-4D97-AF65-F5344CB8AC3E}">
        <p14:creationId xmlns:p14="http://schemas.microsoft.com/office/powerpoint/2010/main" val="330293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Flag of Kenya - Wikipedia">
            <a:extLst>
              <a:ext uri="{FF2B5EF4-FFF2-40B4-BE49-F238E27FC236}">
                <a16:creationId xmlns:a16="http://schemas.microsoft.com/office/drawing/2014/main" id="{67765E31-C625-61DE-2A48-774336DEF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1" r="29642" b="-1"/>
          <a:stretch/>
        </p:blipFill>
        <p:spPr bwMode="auto">
          <a:xfrm>
            <a:off x="8229598" y="10"/>
            <a:ext cx="39624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4105E-B96B-AA6E-1712-2A4EA583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2428-1768-6B83-BBA5-3B6637E44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EFFFF"/>
                </a:solidFill>
              </a:rPr>
              <a:t>Discuss with your mentor- how can they help you?</a:t>
            </a:r>
          </a:p>
          <a:p>
            <a:r>
              <a:rPr lang="en-US" b="1">
                <a:solidFill>
                  <a:srgbClr val="FEFFFF"/>
                </a:solidFill>
              </a:rPr>
              <a:t>Anything you learned today that you were unaware of before?</a:t>
            </a:r>
          </a:p>
          <a:p>
            <a:r>
              <a:rPr lang="en-US" b="1">
                <a:solidFill>
                  <a:srgbClr val="FEFFFF"/>
                </a:solidFill>
              </a:rPr>
              <a:t>Things about being a mentor you’d like to review with your mentor each month?</a:t>
            </a:r>
          </a:p>
          <a:p>
            <a:r>
              <a:rPr lang="en-US" b="1">
                <a:solidFill>
                  <a:srgbClr val="FEFFFF"/>
                </a:solidFill>
              </a:rPr>
              <a:t>Write out a brief plan to discuss with your mentor (3-5 sentences)</a:t>
            </a:r>
          </a:p>
          <a:p>
            <a:r>
              <a:rPr lang="en-US" b="1">
                <a:solidFill>
                  <a:srgbClr val="FEFFFF"/>
                </a:solidFill>
              </a:rPr>
              <a:t>Write down thoughts and questions for your mentor AFTER you’ve met with your mentee.</a:t>
            </a:r>
          </a:p>
          <a:p>
            <a:pPr lvl="1"/>
            <a:r>
              <a:rPr lang="en-US" b="1">
                <a:solidFill>
                  <a:srgbClr val="FEFFFF"/>
                </a:solidFill>
              </a:rPr>
              <a:t>How can you improve</a:t>
            </a:r>
          </a:p>
          <a:p>
            <a:pPr lvl="1"/>
            <a:r>
              <a:rPr lang="en-US" b="1">
                <a:solidFill>
                  <a:srgbClr val="FEFFFF"/>
                </a:solidFill>
              </a:rPr>
              <a:t>Where there responses you didn’t know how to respond to?</a:t>
            </a:r>
          </a:p>
          <a:p>
            <a:endParaRPr lang="en-U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15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4657</TotalTime>
  <Words>212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Teach2Give Leadership Retreat</vt:lpstr>
      <vt:lpstr>Basic Do’s &amp; Don’ts of Mentoring</vt:lpstr>
      <vt:lpstr>Don’t</vt:lpstr>
      <vt:lpstr>Do</vt:lpstr>
      <vt:lpstr>PowerPoint Presentation</vt:lpstr>
      <vt:lpstr>Summary</vt:lpstr>
      <vt:lpstr>Situational Leadership: Role Play</vt:lpstr>
      <vt:lpstr>Situations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Duff</dc:creator>
  <cp:lastModifiedBy>Jay Duff</cp:lastModifiedBy>
  <cp:revision>1</cp:revision>
  <dcterms:created xsi:type="dcterms:W3CDTF">2023-11-28T19:47:47Z</dcterms:created>
  <dcterms:modified xsi:type="dcterms:W3CDTF">2023-12-05T01:43:13Z</dcterms:modified>
</cp:coreProperties>
</file>