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58" r:id="rId4"/>
    <p:sldId id="259" r:id="rId5"/>
    <p:sldId id="279" r:id="rId6"/>
    <p:sldId id="280" r:id="rId7"/>
    <p:sldId id="282" r:id="rId8"/>
    <p:sldId id="281" r:id="rId9"/>
    <p:sldId id="283" r:id="rId10"/>
    <p:sldId id="284" r:id="rId11"/>
    <p:sldId id="286" r:id="rId12"/>
    <p:sldId id="289" r:id="rId13"/>
    <p:sldId id="290" r:id="rId14"/>
    <p:sldId id="291" r:id="rId15"/>
    <p:sldId id="292" r:id="rId16"/>
    <p:sldId id="29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6327"/>
  </p:normalViewPr>
  <p:slideViewPr>
    <p:cSldViewPr snapToGrid="0">
      <p:cViewPr varScale="1">
        <p:scale>
          <a:sx n="110" d="100"/>
          <a:sy n="110" d="100"/>
        </p:scale>
        <p:origin x="12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Duff" userId="f4ad5819-85ea-472a-bfec-2f46662765f0" providerId="ADAL" clId="{6B32D5D7-D624-5F4E-B30E-4E0C3B212AC1}"/>
    <pc:docChg chg="custSel addSld delSld modSld sldOrd">
      <pc:chgData name="Jay Duff" userId="f4ad5819-85ea-472a-bfec-2f46662765f0" providerId="ADAL" clId="{6B32D5D7-D624-5F4E-B30E-4E0C3B212AC1}" dt="2023-12-01T18:07:36.966" v="1063" actId="14100"/>
      <pc:docMkLst>
        <pc:docMk/>
      </pc:docMkLst>
      <pc:sldChg chg="modSp mod">
        <pc:chgData name="Jay Duff" userId="f4ad5819-85ea-472a-bfec-2f46662765f0" providerId="ADAL" clId="{6B32D5D7-D624-5F4E-B30E-4E0C3B212AC1}" dt="2023-11-30T16:12:56.905" v="32" actId="20577"/>
        <pc:sldMkLst>
          <pc:docMk/>
          <pc:sldMk cId="102999211" sldId="256"/>
        </pc:sldMkLst>
        <pc:spChg chg="mod">
          <ac:chgData name="Jay Duff" userId="f4ad5819-85ea-472a-bfec-2f46662765f0" providerId="ADAL" clId="{6B32D5D7-D624-5F4E-B30E-4E0C3B212AC1}" dt="2023-11-30T16:12:56.905" v="32" actId="20577"/>
          <ac:spMkLst>
            <pc:docMk/>
            <pc:sldMk cId="102999211" sldId="256"/>
            <ac:spMk id="3" creationId="{70A8C540-7DD9-EDBC-5571-1539DEEC480E}"/>
          </ac:spMkLst>
        </pc:spChg>
      </pc:sldChg>
      <pc:sldChg chg="modSp del mod">
        <pc:chgData name="Jay Duff" userId="f4ad5819-85ea-472a-bfec-2f46662765f0" providerId="ADAL" clId="{6B32D5D7-D624-5F4E-B30E-4E0C3B212AC1}" dt="2023-11-30T16:17:34.988" v="245" actId="2696"/>
        <pc:sldMkLst>
          <pc:docMk/>
          <pc:sldMk cId="4090721796" sldId="257"/>
        </pc:sldMkLst>
        <pc:spChg chg="mod">
          <ac:chgData name="Jay Duff" userId="f4ad5819-85ea-472a-bfec-2f46662765f0" providerId="ADAL" clId="{6B32D5D7-D624-5F4E-B30E-4E0C3B212AC1}" dt="2023-11-30T16:17:14.555" v="243" actId="20577"/>
          <ac:spMkLst>
            <pc:docMk/>
            <pc:sldMk cId="4090721796" sldId="257"/>
            <ac:spMk id="2" creationId="{3B1A3A8B-D5CE-4B7C-03DC-47A1A3B2F657}"/>
          </ac:spMkLst>
        </pc:spChg>
      </pc:sldChg>
      <pc:sldChg chg="modSp mod ord">
        <pc:chgData name="Jay Duff" userId="f4ad5819-85ea-472a-bfec-2f46662765f0" providerId="ADAL" clId="{6B32D5D7-D624-5F4E-B30E-4E0C3B212AC1}" dt="2023-11-30T16:16:44.743" v="227" actId="20577"/>
        <pc:sldMkLst>
          <pc:docMk/>
          <pc:sldMk cId="2126777833" sldId="258"/>
        </pc:sldMkLst>
        <pc:spChg chg="mod">
          <ac:chgData name="Jay Duff" userId="f4ad5819-85ea-472a-bfec-2f46662765f0" providerId="ADAL" clId="{6B32D5D7-D624-5F4E-B30E-4E0C3B212AC1}" dt="2023-11-30T16:14:34.570" v="58" actId="20577"/>
          <ac:spMkLst>
            <pc:docMk/>
            <pc:sldMk cId="2126777833" sldId="258"/>
            <ac:spMk id="2" creationId="{2ACA7AC1-5205-61F9-8303-068905ECCFDB}"/>
          </ac:spMkLst>
        </pc:spChg>
        <pc:spChg chg="mod">
          <ac:chgData name="Jay Duff" userId="f4ad5819-85ea-472a-bfec-2f46662765f0" providerId="ADAL" clId="{6B32D5D7-D624-5F4E-B30E-4E0C3B212AC1}" dt="2023-11-30T16:16:44.743" v="227" actId="20577"/>
          <ac:spMkLst>
            <pc:docMk/>
            <pc:sldMk cId="2126777833" sldId="258"/>
            <ac:spMk id="3" creationId="{0A8469E5-8203-C9B4-39E4-AA7A0CD18536}"/>
          </ac:spMkLst>
        </pc:spChg>
      </pc:sldChg>
      <pc:sldChg chg="modSp mod ord">
        <pc:chgData name="Jay Duff" userId="f4ad5819-85ea-472a-bfec-2f46662765f0" providerId="ADAL" clId="{6B32D5D7-D624-5F4E-B30E-4E0C3B212AC1}" dt="2023-11-30T16:19:52.895" v="397" actId="20577"/>
        <pc:sldMkLst>
          <pc:docMk/>
          <pc:sldMk cId="2939208811" sldId="259"/>
        </pc:sldMkLst>
        <pc:spChg chg="mod">
          <ac:chgData name="Jay Duff" userId="f4ad5819-85ea-472a-bfec-2f46662765f0" providerId="ADAL" clId="{6B32D5D7-D624-5F4E-B30E-4E0C3B212AC1}" dt="2023-11-30T16:18:34.983" v="260" actId="20577"/>
          <ac:spMkLst>
            <pc:docMk/>
            <pc:sldMk cId="2939208811" sldId="259"/>
            <ac:spMk id="2" creationId="{2ACA7AC1-5205-61F9-8303-068905ECCFDB}"/>
          </ac:spMkLst>
        </pc:spChg>
        <pc:spChg chg="mod">
          <ac:chgData name="Jay Duff" userId="f4ad5819-85ea-472a-bfec-2f46662765f0" providerId="ADAL" clId="{6B32D5D7-D624-5F4E-B30E-4E0C3B212AC1}" dt="2023-11-30T16:19:52.895" v="397" actId="20577"/>
          <ac:spMkLst>
            <pc:docMk/>
            <pc:sldMk cId="2939208811" sldId="259"/>
            <ac:spMk id="3" creationId="{0A8469E5-8203-C9B4-39E4-AA7A0CD18536}"/>
          </ac:spMkLst>
        </pc:spChg>
      </pc:sldChg>
      <pc:sldChg chg="del">
        <pc:chgData name="Jay Duff" userId="f4ad5819-85ea-472a-bfec-2f46662765f0" providerId="ADAL" clId="{6B32D5D7-D624-5F4E-B30E-4E0C3B212AC1}" dt="2023-11-30T16:17:37.729" v="248" actId="2696"/>
        <pc:sldMkLst>
          <pc:docMk/>
          <pc:sldMk cId="2557090384" sldId="260"/>
        </pc:sldMkLst>
      </pc:sldChg>
      <pc:sldChg chg="del">
        <pc:chgData name="Jay Duff" userId="f4ad5819-85ea-472a-bfec-2f46662765f0" providerId="ADAL" clId="{6B32D5D7-D624-5F4E-B30E-4E0C3B212AC1}" dt="2023-11-30T16:17:38.286" v="249" actId="2696"/>
        <pc:sldMkLst>
          <pc:docMk/>
          <pc:sldMk cId="1907944471" sldId="261"/>
        </pc:sldMkLst>
      </pc:sldChg>
      <pc:sldChg chg="del">
        <pc:chgData name="Jay Duff" userId="f4ad5819-85ea-472a-bfec-2f46662765f0" providerId="ADAL" clId="{6B32D5D7-D624-5F4E-B30E-4E0C3B212AC1}" dt="2023-11-30T16:17:38.930" v="250" actId="2696"/>
        <pc:sldMkLst>
          <pc:docMk/>
          <pc:sldMk cId="3675306734" sldId="262"/>
        </pc:sldMkLst>
      </pc:sldChg>
      <pc:sldChg chg="del">
        <pc:chgData name="Jay Duff" userId="f4ad5819-85ea-472a-bfec-2f46662765f0" providerId="ADAL" clId="{6B32D5D7-D624-5F4E-B30E-4E0C3B212AC1}" dt="2023-11-30T16:17:36.822" v="246" actId="2696"/>
        <pc:sldMkLst>
          <pc:docMk/>
          <pc:sldMk cId="1864731432" sldId="271"/>
        </pc:sldMkLst>
      </pc:sldChg>
      <pc:sldChg chg="del">
        <pc:chgData name="Jay Duff" userId="f4ad5819-85ea-472a-bfec-2f46662765f0" providerId="ADAL" clId="{6B32D5D7-D624-5F4E-B30E-4E0C3B212AC1}" dt="2023-11-30T16:17:37.282" v="247" actId="2696"/>
        <pc:sldMkLst>
          <pc:docMk/>
          <pc:sldMk cId="2396543525" sldId="275"/>
        </pc:sldMkLst>
      </pc:sldChg>
      <pc:sldChg chg="delSp add setBg delDesignElem">
        <pc:chgData name="Jay Duff" userId="f4ad5819-85ea-472a-bfec-2f46662765f0" providerId="ADAL" clId="{6B32D5D7-D624-5F4E-B30E-4E0C3B212AC1}" dt="2023-11-30T16:13:26.085" v="34"/>
        <pc:sldMkLst>
          <pc:docMk/>
          <pc:sldMk cId="586494324" sldId="278"/>
        </pc:sldMkLst>
        <pc:spChg chg="del">
          <ac:chgData name="Jay Duff" userId="f4ad5819-85ea-472a-bfec-2f46662765f0" providerId="ADAL" clId="{6B32D5D7-D624-5F4E-B30E-4E0C3B212AC1}" dt="2023-11-30T16:13:26.085" v="34"/>
          <ac:spMkLst>
            <pc:docMk/>
            <pc:sldMk cId="586494324" sldId="278"/>
            <ac:spMk id="11" creationId="{01520B72-94C4-4ABB-AC64-A3382705BE06}"/>
          </ac:spMkLst>
        </pc:spChg>
        <pc:spChg chg="del">
          <ac:chgData name="Jay Duff" userId="f4ad5819-85ea-472a-bfec-2f46662765f0" providerId="ADAL" clId="{6B32D5D7-D624-5F4E-B30E-4E0C3B212AC1}" dt="2023-11-30T16:13:26.085" v="34"/>
          <ac:spMkLst>
            <pc:docMk/>
            <pc:sldMk cId="586494324" sldId="278"/>
            <ac:spMk id="12" creationId="{9A64CBFD-D6E8-4E6A-8F66-1948BED33157}"/>
          </ac:spMkLst>
        </pc:spChg>
      </pc:sldChg>
      <pc:sldChg chg="modSp add mod">
        <pc:chgData name="Jay Duff" userId="f4ad5819-85ea-472a-bfec-2f46662765f0" providerId="ADAL" clId="{6B32D5D7-D624-5F4E-B30E-4E0C3B212AC1}" dt="2023-11-30T16:40:32.805" v="612" actId="20577"/>
        <pc:sldMkLst>
          <pc:docMk/>
          <pc:sldMk cId="3604346057" sldId="279"/>
        </pc:sldMkLst>
        <pc:spChg chg="mod">
          <ac:chgData name="Jay Duff" userId="f4ad5819-85ea-472a-bfec-2f46662765f0" providerId="ADAL" clId="{6B32D5D7-D624-5F4E-B30E-4E0C3B212AC1}" dt="2023-11-30T16:20:50.757" v="430" actId="20577"/>
          <ac:spMkLst>
            <pc:docMk/>
            <pc:sldMk cId="3604346057" sldId="279"/>
            <ac:spMk id="2" creationId="{2ACA7AC1-5205-61F9-8303-068905ECCFDB}"/>
          </ac:spMkLst>
        </pc:spChg>
        <pc:spChg chg="mod">
          <ac:chgData name="Jay Duff" userId="f4ad5819-85ea-472a-bfec-2f46662765f0" providerId="ADAL" clId="{6B32D5D7-D624-5F4E-B30E-4E0C3B212AC1}" dt="2023-11-30T16:40:32.805" v="612" actId="20577"/>
          <ac:spMkLst>
            <pc:docMk/>
            <pc:sldMk cId="3604346057" sldId="279"/>
            <ac:spMk id="3" creationId="{0A8469E5-8203-C9B4-39E4-AA7A0CD18536}"/>
          </ac:spMkLst>
        </pc:spChg>
      </pc:sldChg>
      <pc:sldChg chg="addSp modSp new mod setBg setClrOvrMap">
        <pc:chgData name="Jay Duff" userId="f4ad5819-85ea-472a-bfec-2f46662765f0" providerId="ADAL" clId="{6B32D5D7-D624-5F4E-B30E-4E0C3B212AC1}" dt="2023-12-01T15:56:07.725" v="940" actId="403"/>
        <pc:sldMkLst>
          <pc:docMk/>
          <pc:sldMk cId="1337915711" sldId="280"/>
        </pc:sldMkLst>
        <pc:spChg chg="mod">
          <ac:chgData name="Jay Duff" userId="f4ad5819-85ea-472a-bfec-2f46662765f0" providerId="ADAL" clId="{6B32D5D7-D624-5F4E-B30E-4E0C3B212AC1}" dt="2023-12-01T15:53:41.477" v="758" actId="26606"/>
          <ac:spMkLst>
            <pc:docMk/>
            <pc:sldMk cId="1337915711" sldId="280"/>
            <ac:spMk id="2" creationId="{9CBB99F9-6331-AA16-3195-AC842442E8ED}"/>
          </ac:spMkLst>
        </pc:spChg>
        <pc:spChg chg="mod">
          <ac:chgData name="Jay Duff" userId="f4ad5819-85ea-472a-bfec-2f46662765f0" providerId="ADAL" clId="{6B32D5D7-D624-5F4E-B30E-4E0C3B212AC1}" dt="2023-12-01T15:56:07.725" v="940" actId="403"/>
          <ac:spMkLst>
            <pc:docMk/>
            <pc:sldMk cId="1337915711" sldId="280"/>
            <ac:spMk id="3" creationId="{1C910627-AB51-6293-1B4F-4F816C28A5D7}"/>
          </ac:spMkLst>
        </pc:spChg>
        <pc:spChg chg="add">
          <ac:chgData name="Jay Duff" userId="f4ad5819-85ea-472a-bfec-2f46662765f0" providerId="ADAL" clId="{6B32D5D7-D624-5F4E-B30E-4E0C3B212AC1}" dt="2023-12-01T15:53:41.477" v="758" actId="26606"/>
          <ac:spMkLst>
            <pc:docMk/>
            <pc:sldMk cId="1337915711" sldId="280"/>
            <ac:spMk id="1031" creationId="{37B5A23F-7276-435D-91DA-09104D77774D}"/>
          </ac:spMkLst>
        </pc:spChg>
        <pc:spChg chg="add">
          <ac:chgData name="Jay Duff" userId="f4ad5819-85ea-472a-bfec-2f46662765f0" providerId="ADAL" clId="{6B32D5D7-D624-5F4E-B30E-4E0C3B212AC1}" dt="2023-12-01T15:53:41.477" v="758" actId="26606"/>
          <ac:spMkLst>
            <pc:docMk/>
            <pc:sldMk cId="1337915711" sldId="280"/>
            <ac:spMk id="1033" creationId="{2F3ECD7F-BF61-4CB1-AA15-464BB771E778}"/>
          </ac:spMkLst>
        </pc:spChg>
        <pc:spChg chg="add">
          <ac:chgData name="Jay Duff" userId="f4ad5819-85ea-472a-bfec-2f46662765f0" providerId="ADAL" clId="{6B32D5D7-D624-5F4E-B30E-4E0C3B212AC1}" dt="2023-12-01T15:53:41.477" v="758" actId="26606"/>
          <ac:spMkLst>
            <pc:docMk/>
            <pc:sldMk cId="1337915711" sldId="280"/>
            <ac:spMk id="1035" creationId="{966F1B29-3A08-4DB7-9F92-4C09B3BCFF14}"/>
          </ac:spMkLst>
        </pc:spChg>
        <pc:spChg chg="add">
          <ac:chgData name="Jay Duff" userId="f4ad5819-85ea-472a-bfec-2f46662765f0" providerId="ADAL" clId="{6B32D5D7-D624-5F4E-B30E-4E0C3B212AC1}" dt="2023-12-01T15:53:41.477" v="758" actId="26606"/>
          <ac:spMkLst>
            <pc:docMk/>
            <pc:sldMk cId="1337915711" sldId="280"/>
            <ac:spMk id="1037" creationId="{44A5AAD1-9616-4E1C-B3AC-E5497A6A3C2A}"/>
          </ac:spMkLst>
        </pc:spChg>
        <pc:picChg chg="add mod">
          <ac:chgData name="Jay Duff" userId="f4ad5819-85ea-472a-bfec-2f46662765f0" providerId="ADAL" clId="{6B32D5D7-D624-5F4E-B30E-4E0C3B212AC1}" dt="2023-12-01T15:53:41.477" v="758" actId="26606"/>
          <ac:picMkLst>
            <pc:docMk/>
            <pc:sldMk cId="1337915711" sldId="280"/>
            <ac:picMk id="1026" creationId="{6C2BC2B3-96F9-C28B-53AB-81122785E210}"/>
          </ac:picMkLst>
        </pc:picChg>
      </pc:sldChg>
      <pc:sldChg chg="addSp modSp new mod setBg">
        <pc:chgData name="Jay Duff" userId="f4ad5819-85ea-472a-bfec-2f46662765f0" providerId="ADAL" clId="{6B32D5D7-D624-5F4E-B30E-4E0C3B212AC1}" dt="2023-12-01T15:57:58.522" v="980" actId="26606"/>
        <pc:sldMkLst>
          <pc:docMk/>
          <pc:sldMk cId="1809178334" sldId="281"/>
        </pc:sldMkLst>
        <pc:spChg chg="mod">
          <ac:chgData name="Jay Duff" userId="f4ad5819-85ea-472a-bfec-2f46662765f0" providerId="ADAL" clId="{6B32D5D7-D624-5F4E-B30E-4E0C3B212AC1}" dt="2023-12-01T15:57:58.522" v="980" actId="26606"/>
          <ac:spMkLst>
            <pc:docMk/>
            <pc:sldMk cId="1809178334" sldId="281"/>
            <ac:spMk id="2" creationId="{17C59234-1DDF-286D-DE57-69FA5A9D7F74}"/>
          </ac:spMkLst>
        </pc:spChg>
        <pc:spChg chg="mod">
          <ac:chgData name="Jay Duff" userId="f4ad5819-85ea-472a-bfec-2f46662765f0" providerId="ADAL" clId="{6B32D5D7-D624-5F4E-B30E-4E0C3B212AC1}" dt="2023-12-01T15:57:58.522" v="980" actId="26606"/>
          <ac:spMkLst>
            <pc:docMk/>
            <pc:sldMk cId="1809178334" sldId="281"/>
            <ac:spMk id="3" creationId="{A121CC4A-357C-B608-8CD4-482400E08313}"/>
          </ac:spMkLst>
        </pc:spChg>
        <pc:spChg chg="add">
          <ac:chgData name="Jay Duff" userId="f4ad5819-85ea-472a-bfec-2f46662765f0" providerId="ADAL" clId="{6B32D5D7-D624-5F4E-B30E-4E0C3B212AC1}" dt="2023-12-01T15:57:58.522" v="980" actId="26606"/>
          <ac:spMkLst>
            <pc:docMk/>
            <pc:sldMk cId="1809178334" sldId="281"/>
            <ac:spMk id="2083" creationId="{1996130F-9AB5-4DE9-8574-3AF891C5C172}"/>
          </ac:spMkLst>
        </pc:spChg>
        <pc:spChg chg="add">
          <ac:chgData name="Jay Duff" userId="f4ad5819-85ea-472a-bfec-2f46662765f0" providerId="ADAL" clId="{6B32D5D7-D624-5F4E-B30E-4E0C3B212AC1}" dt="2023-12-01T15:57:58.522" v="980" actId="26606"/>
          <ac:spMkLst>
            <pc:docMk/>
            <pc:sldMk cId="1809178334" sldId="281"/>
            <ac:spMk id="2085" creationId="{3623DEAC-F39C-45D6-86DC-1033F6429528}"/>
          </ac:spMkLst>
        </pc:spChg>
        <pc:spChg chg="add">
          <ac:chgData name="Jay Duff" userId="f4ad5819-85ea-472a-bfec-2f46662765f0" providerId="ADAL" clId="{6B32D5D7-D624-5F4E-B30E-4E0C3B212AC1}" dt="2023-12-01T15:57:58.522" v="980" actId="26606"/>
          <ac:spMkLst>
            <pc:docMk/>
            <pc:sldMk cId="1809178334" sldId="281"/>
            <ac:spMk id="2087" creationId="{65781D42-087D-484C-840B-CFDCDDEB2785}"/>
          </ac:spMkLst>
        </pc:spChg>
        <pc:spChg chg="add">
          <ac:chgData name="Jay Duff" userId="f4ad5819-85ea-472a-bfec-2f46662765f0" providerId="ADAL" clId="{6B32D5D7-D624-5F4E-B30E-4E0C3B212AC1}" dt="2023-12-01T15:57:58.522" v="980" actId="26606"/>
          <ac:spMkLst>
            <pc:docMk/>
            <pc:sldMk cId="1809178334" sldId="281"/>
            <ac:spMk id="2089" creationId="{2F2D0089-EE06-49C0-9C5F-56B94DF2D329}"/>
          </ac:spMkLst>
        </pc:spChg>
        <pc:grpChg chg="add">
          <ac:chgData name="Jay Duff" userId="f4ad5819-85ea-472a-bfec-2f46662765f0" providerId="ADAL" clId="{6B32D5D7-D624-5F4E-B30E-4E0C3B212AC1}" dt="2023-12-01T15:57:58.522" v="980" actId="26606"/>
          <ac:grpSpMkLst>
            <pc:docMk/>
            <pc:sldMk cId="1809178334" sldId="281"/>
            <ac:grpSpMk id="2055" creationId="{166BF9EE-F7AC-4FA5-AC7E-001B3A642F75}"/>
          </ac:grpSpMkLst>
        </pc:grpChg>
        <pc:grpChg chg="add">
          <ac:chgData name="Jay Duff" userId="f4ad5819-85ea-472a-bfec-2f46662765f0" providerId="ADAL" clId="{6B32D5D7-D624-5F4E-B30E-4E0C3B212AC1}" dt="2023-12-01T15:57:58.522" v="980" actId="26606"/>
          <ac:grpSpMkLst>
            <pc:docMk/>
            <pc:sldMk cId="1809178334" sldId="281"/>
            <ac:grpSpMk id="2069" creationId="{E312DBA5-56D8-42B2-BA94-28168C2A6703}"/>
          </ac:grpSpMkLst>
        </pc:grpChg>
        <pc:picChg chg="add mod">
          <ac:chgData name="Jay Duff" userId="f4ad5819-85ea-472a-bfec-2f46662765f0" providerId="ADAL" clId="{6B32D5D7-D624-5F4E-B30E-4E0C3B212AC1}" dt="2023-12-01T15:57:58.522" v="980" actId="26606"/>
          <ac:picMkLst>
            <pc:docMk/>
            <pc:sldMk cId="1809178334" sldId="281"/>
            <ac:picMk id="2050" creationId="{C841591A-8650-B2C6-4195-B88718AA39C6}"/>
          </ac:picMkLst>
        </pc:picChg>
      </pc:sldChg>
      <pc:sldChg chg="addSp modSp add mod ord setBg setClrOvrMap">
        <pc:chgData name="Jay Duff" userId="f4ad5819-85ea-472a-bfec-2f46662765f0" providerId="ADAL" clId="{6B32D5D7-D624-5F4E-B30E-4E0C3B212AC1}" dt="2023-12-01T15:59:45.819" v="991" actId="20578"/>
        <pc:sldMkLst>
          <pc:docMk/>
          <pc:sldMk cId="1424704394" sldId="282"/>
        </pc:sldMkLst>
        <pc:spChg chg="mod">
          <ac:chgData name="Jay Duff" userId="f4ad5819-85ea-472a-bfec-2f46662765f0" providerId="ADAL" clId="{6B32D5D7-D624-5F4E-B30E-4E0C3B212AC1}" dt="2023-12-01T15:59:18.393" v="984" actId="26606"/>
          <ac:spMkLst>
            <pc:docMk/>
            <pc:sldMk cId="1424704394" sldId="282"/>
            <ac:spMk id="2" creationId="{17C59234-1DDF-286D-DE57-69FA5A9D7F74}"/>
          </ac:spMkLst>
        </pc:spChg>
        <pc:spChg chg="mod">
          <ac:chgData name="Jay Duff" userId="f4ad5819-85ea-472a-bfec-2f46662765f0" providerId="ADAL" clId="{6B32D5D7-D624-5F4E-B30E-4E0C3B212AC1}" dt="2023-12-01T15:59:40.487" v="990" actId="113"/>
          <ac:spMkLst>
            <pc:docMk/>
            <pc:sldMk cId="1424704394" sldId="282"/>
            <ac:spMk id="3" creationId="{A121CC4A-357C-B608-8CD4-482400E08313}"/>
          </ac:spMkLst>
        </pc:spChg>
        <pc:spChg chg="add">
          <ac:chgData name="Jay Duff" userId="f4ad5819-85ea-472a-bfec-2f46662765f0" providerId="ADAL" clId="{6B32D5D7-D624-5F4E-B30E-4E0C3B212AC1}" dt="2023-12-01T15:59:18.393" v="984" actId="26606"/>
          <ac:spMkLst>
            <pc:docMk/>
            <pc:sldMk cId="1424704394" sldId="282"/>
            <ac:spMk id="3079" creationId="{35879851-1A1D-4246-AAA1-C484E858337D}"/>
          </ac:spMkLst>
        </pc:spChg>
        <pc:picChg chg="add mod ord">
          <ac:chgData name="Jay Duff" userId="f4ad5819-85ea-472a-bfec-2f46662765f0" providerId="ADAL" clId="{6B32D5D7-D624-5F4E-B30E-4E0C3B212AC1}" dt="2023-12-01T15:59:18.393" v="984" actId="26606"/>
          <ac:picMkLst>
            <pc:docMk/>
            <pc:sldMk cId="1424704394" sldId="282"/>
            <ac:picMk id="3074" creationId="{2572C407-37F7-8B34-B88D-C4BD51000AB3}"/>
          </ac:picMkLst>
        </pc:picChg>
      </pc:sldChg>
      <pc:sldChg chg="addSp modSp new mod setBg">
        <pc:chgData name="Jay Duff" userId="f4ad5819-85ea-472a-bfec-2f46662765f0" providerId="ADAL" clId="{6B32D5D7-D624-5F4E-B30E-4E0C3B212AC1}" dt="2023-12-01T18:07:36.966" v="1063" actId="14100"/>
        <pc:sldMkLst>
          <pc:docMk/>
          <pc:sldMk cId="2506989897" sldId="283"/>
        </pc:sldMkLst>
        <pc:spChg chg="mod">
          <ac:chgData name="Jay Duff" userId="f4ad5819-85ea-472a-bfec-2f46662765f0" providerId="ADAL" clId="{6B32D5D7-D624-5F4E-B30E-4E0C3B212AC1}" dt="2023-12-01T18:07:36.966" v="1063" actId="14100"/>
          <ac:spMkLst>
            <pc:docMk/>
            <pc:sldMk cId="2506989897" sldId="283"/>
            <ac:spMk id="2" creationId="{B9B17FAE-8C48-F586-5A15-FE976EFA50F4}"/>
          </ac:spMkLst>
        </pc:spChg>
        <pc:spChg chg="mod">
          <ac:chgData name="Jay Duff" userId="f4ad5819-85ea-472a-bfec-2f46662765f0" providerId="ADAL" clId="{6B32D5D7-D624-5F4E-B30E-4E0C3B212AC1}" dt="2023-12-01T18:07:10.198" v="1062" actId="404"/>
          <ac:spMkLst>
            <pc:docMk/>
            <pc:sldMk cId="2506989897" sldId="283"/>
            <ac:spMk id="3" creationId="{D977C673-A0F6-532D-82A7-60BB4C2399AD}"/>
          </ac:spMkLst>
        </pc:spChg>
        <pc:spChg chg="add">
          <ac:chgData name="Jay Duff" userId="f4ad5819-85ea-472a-bfec-2f46662765f0" providerId="ADAL" clId="{6B32D5D7-D624-5F4E-B30E-4E0C3B212AC1}" dt="2023-12-01T18:06:52.163" v="1056" actId="26606"/>
          <ac:spMkLst>
            <pc:docMk/>
            <pc:sldMk cId="2506989897" sldId="283"/>
            <ac:spMk id="1031" creationId="{23C7736A-5A08-4021-9AB6-390DFF506AA8}"/>
          </ac:spMkLst>
        </pc:spChg>
        <pc:spChg chg="add">
          <ac:chgData name="Jay Duff" userId="f4ad5819-85ea-472a-bfec-2f46662765f0" providerId="ADAL" clId="{6B32D5D7-D624-5F4E-B30E-4E0C3B212AC1}" dt="2023-12-01T18:06:52.163" v="1056" actId="26606"/>
          <ac:spMkLst>
            <pc:docMk/>
            <pc:sldMk cId="2506989897" sldId="283"/>
            <ac:spMk id="1033" creationId="{433DF4D3-8A35-461A-ABE0-F56B78A1371F}"/>
          </ac:spMkLst>
        </pc:spChg>
        <pc:picChg chg="add mod ord">
          <ac:chgData name="Jay Duff" userId="f4ad5819-85ea-472a-bfec-2f46662765f0" providerId="ADAL" clId="{6B32D5D7-D624-5F4E-B30E-4E0C3B212AC1}" dt="2023-12-01T18:06:52.163" v="1056" actId="26606"/>
          <ac:picMkLst>
            <pc:docMk/>
            <pc:sldMk cId="2506989897" sldId="283"/>
            <ac:picMk id="1026" creationId="{2E0B58F7-8F38-828C-36E2-2EFA59FAA576}"/>
          </ac:picMkLst>
        </pc:picChg>
      </pc:sldChg>
    </pc:docChg>
  </pc:docChgLst>
  <pc:docChgLst>
    <pc:chgData name="Jay Duff" userId="f4ad5819-85ea-472a-bfec-2f46662765f0" providerId="ADAL" clId="{4E3C1474-D7AB-4267-9919-91A0822B4662}"/>
    <pc:docChg chg="undo custSel addSld delSld modSld sldOrd">
      <pc:chgData name="Jay Duff" userId="f4ad5819-85ea-472a-bfec-2f46662765f0" providerId="ADAL" clId="{4E3C1474-D7AB-4267-9919-91A0822B4662}" dt="2023-12-07T00:26:46.841" v="2623" actId="26606"/>
      <pc:docMkLst>
        <pc:docMk/>
      </pc:docMkLst>
      <pc:sldChg chg="addSp modSp mod setBg">
        <pc:chgData name="Jay Duff" userId="f4ad5819-85ea-472a-bfec-2f46662765f0" providerId="ADAL" clId="{4E3C1474-D7AB-4267-9919-91A0822B4662}" dt="2023-12-01T01:07:57.960" v="6" actId="1076"/>
        <pc:sldMkLst>
          <pc:docMk/>
          <pc:sldMk cId="2126777833" sldId="258"/>
        </pc:sldMkLst>
        <pc:spChg chg="mod">
          <ac:chgData name="Jay Duff" userId="f4ad5819-85ea-472a-bfec-2f46662765f0" providerId="ADAL" clId="{4E3C1474-D7AB-4267-9919-91A0822B4662}" dt="2023-12-01T01:07:08.561" v="0" actId="26606"/>
          <ac:spMkLst>
            <pc:docMk/>
            <pc:sldMk cId="2126777833" sldId="258"/>
            <ac:spMk id="2" creationId="{2ACA7AC1-5205-61F9-8303-068905ECCFDB}"/>
          </ac:spMkLst>
        </pc:spChg>
        <pc:spChg chg="mod ord">
          <ac:chgData name="Jay Duff" userId="f4ad5819-85ea-472a-bfec-2f46662765f0" providerId="ADAL" clId="{4E3C1474-D7AB-4267-9919-91A0822B4662}" dt="2023-12-01T01:07:57.960" v="6" actId="1076"/>
          <ac:spMkLst>
            <pc:docMk/>
            <pc:sldMk cId="2126777833" sldId="258"/>
            <ac:spMk id="3" creationId="{0A8469E5-8203-C9B4-39E4-AA7A0CD18536}"/>
          </ac:spMkLst>
        </pc:spChg>
        <pc:spChg chg="add">
          <ac:chgData name="Jay Duff" userId="f4ad5819-85ea-472a-bfec-2f46662765f0" providerId="ADAL" clId="{4E3C1474-D7AB-4267-9919-91A0822B4662}" dt="2023-12-01T01:07:08.561" v="0" actId="26606"/>
          <ac:spMkLst>
            <pc:docMk/>
            <pc:sldMk cId="2126777833" sldId="258"/>
            <ac:spMk id="9" creationId="{1A44C337-3893-4B29-A265-B1329150B6AA}"/>
          </ac:spMkLst>
        </pc:spChg>
        <pc:spChg chg="add">
          <ac:chgData name="Jay Duff" userId="f4ad5819-85ea-472a-bfec-2f46662765f0" providerId="ADAL" clId="{4E3C1474-D7AB-4267-9919-91A0822B4662}" dt="2023-12-01T01:07:08.561" v="0" actId="26606"/>
          <ac:spMkLst>
            <pc:docMk/>
            <pc:sldMk cId="2126777833" sldId="258"/>
            <ac:spMk id="39" creationId="{AA5CD610-ED7C-4CED-A9A1-174432C88AF8}"/>
          </ac:spMkLst>
        </pc:spChg>
        <pc:spChg chg="add">
          <ac:chgData name="Jay Duff" userId="f4ad5819-85ea-472a-bfec-2f46662765f0" providerId="ADAL" clId="{4E3C1474-D7AB-4267-9919-91A0822B4662}" dt="2023-12-01T01:07:08.561" v="0" actId="26606"/>
          <ac:spMkLst>
            <pc:docMk/>
            <pc:sldMk cId="2126777833" sldId="258"/>
            <ac:spMk id="41" creationId="{0C4379BF-8C7A-480A-BC36-DA55D92A9356}"/>
          </ac:spMkLst>
        </pc:spChg>
        <pc:grpChg chg="add">
          <ac:chgData name="Jay Duff" userId="f4ad5819-85ea-472a-bfec-2f46662765f0" providerId="ADAL" clId="{4E3C1474-D7AB-4267-9919-91A0822B4662}" dt="2023-12-01T01:07:08.561" v="0" actId="26606"/>
          <ac:grpSpMkLst>
            <pc:docMk/>
            <pc:sldMk cId="2126777833" sldId="258"/>
            <ac:grpSpMk id="11" creationId="{81E0B358-1267-4844-8B3D-B7A279B4175A}"/>
          </ac:grpSpMkLst>
        </pc:grpChg>
        <pc:grpChg chg="add">
          <ac:chgData name="Jay Duff" userId="f4ad5819-85ea-472a-bfec-2f46662765f0" providerId="ADAL" clId="{4E3C1474-D7AB-4267-9919-91A0822B4662}" dt="2023-12-01T01:07:08.561" v="0" actId="26606"/>
          <ac:grpSpMkLst>
            <pc:docMk/>
            <pc:sldMk cId="2126777833" sldId="258"/>
            <ac:grpSpMk id="25" creationId="{AF44CA9C-80E8-44E1-A79C-D6EBFC73BCA0}"/>
          </ac:grpSpMkLst>
        </pc:grpChg>
        <pc:picChg chg="mod">
          <ac:chgData name="Jay Duff" userId="f4ad5819-85ea-472a-bfec-2f46662765f0" providerId="ADAL" clId="{4E3C1474-D7AB-4267-9919-91A0822B4662}" dt="2023-12-01T01:07:08.561" v="0" actId="26606"/>
          <ac:picMkLst>
            <pc:docMk/>
            <pc:sldMk cId="2126777833" sldId="258"/>
            <ac:picMk id="4" creationId="{8D1DD190-5942-A63E-4D9C-7A00DEC5AD26}"/>
          </ac:picMkLst>
        </pc:picChg>
      </pc:sldChg>
      <pc:sldChg chg="modSp mod setBg">
        <pc:chgData name="Jay Duff" userId="f4ad5819-85ea-472a-bfec-2f46662765f0" providerId="ADAL" clId="{4E3C1474-D7AB-4267-9919-91A0822B4662}" dt="2023-12-01T01:07:38.936" v="3" actId="255"/>
        <pc:sldMkLst>
          <pc:docMk/>
          <pc:sldMk cId="2939208811" sldId="259"/>
        </pc:sldMkLst>
        <pc:spChg chg="mod">
          <ac:chgData name="Jay Duff" userId="f4ad5819-85ea-472a-bfec-2f46662765f0" providerId="ADAL" clId="{4E3C1474-D7AB-4267-9919-91A0822B4662}" dt="2023-12-01T01:07:16.385" v="1" actId="26606"/>
          <ac:spMkLst>
            <pc:docMk/>
            <pc:sldMk cId="2939208811" sldId="259"/>
            <ac:spMk id="2" creationId="{2ACA7AC1-5205-61F9-8303-068905ECCFDB}"/>
          </ac:spMkLst>
        </pc:spChg>
        <pc:spChg chg="mod">
          <ac:chgData name="Jay Duff" userId="f4ad5819-85ea-472a-bfec-2f46662765f0" providerId="ADAL" clId="{4E3C1474-D7AB-4267-9919-91A0822B4662}" dt="2023-12-01T01:07:38.936" v="3" actId="255"/>
          <ac:spMkLst>
            <pc:docMk/>
            <pc:sldMk cId="2939208811" sldId="259"/>
            <ac:spMk id="3" creationId="{0A8469E5-8203-C9B4-39E4-AA7A0CD18536}"/>
          </ac:spMkLst>
        </pc:spChg>
        <pc:picChg chg="mod">
          <ac:chgData name="Jay Duff" userId="f4ad5819-85ea-472a-bfec-2f46662765f0" providerId="ADAL" clId="{4E3C1474-D7AB-4267-9919-91A0822B4662}" dt="2023-12-01T01:07:16.385" v="1" actId="26606"/>
          <ac:picMkLst>
            <pc:docMk/>
            <pc:sldMk cId="2939208811" sldId="259"/>
            <ac:picMk id="4" creationId="{8D1DD190-5942-A63E-4D9C-7A00DEC5AD26}"/>
          </ac:picMkLst>
        </pc:picChg>
      </pc:sldChg>
      <pc:sldChg chg="addSp modSp mod setBg">
        <pc:chgData name="Jay Duff" userId="f4ad5819-85ea-472a-bfec-2f46662765f0" providerId="ADAL" clId="{4E3C1474-D7AB-4267-9919-91A0822B4662}" dt="2023-12-01T01:08:17.422" v="8" actId="1076"/>
        <pc:sldMkLst>
          <pc:docMk/>
          <pc:sldMk cId="3604346057" sldId="279"/>
        </pc:sldMkLst>
        <pc:spChg chg="mod">
          <ac:chgData name="Jay Duff" userId="f4ad5819-85ea-472a-bfec-2f46662765f0" providerId="ADAL" clId="{4E3C1474-D7AB-4267-9919-91A0822B4662}" dt="2023-12-01T01:07:24.808" v="2" actId="26606"/>
          <ac:spMkLst>
            <pc:docMk/>
            <pc:sldMk cId="3604346057" sldId="279"/>
            <ac:spMk id="2" creationId="{2ACA7AC1-5205-61F9-8303-068905ECCFDB}"/>
          </ac:spMkLst>
        </pc:spChg>
        <pc:spChg chg="mod">
          <ac:chgData name="Jay Duff" userId="f4ad5819-85ea-472a-bfec-2f46662765f0" providerId="ADAL" clId="{4E3C1474-D7AB-4267-9919-91A0822B4662}" dt="2023-12-01T01:08:17.422" v="8" actId="1076"/>
          <ac:spMkLst>
            <pc:docMk/>
            <pc:sldMk cId="3604346057" sldId="279"/>
            <ac:spMk id="3" creationId="{0A8469E5-8203-C9B4-39E4-AA7A0CD18536}"/>
          </ac:spMkLst>
        </pc:spChg>
        <pc:spChg chg="add">
          <ac:chgData name="Jay Duff" userId="f4ad5819-85ea-472a-bfec-2f46662765f0" providerId="ADAL" clId="{4E3C1474-D7AB-4267-9919-91A0822B4662}" dt="2023-12-01T01:07:24.808" v="2" actId="26606"/>
          <ac:spMkLst>
            <pc:docMk/>
            <pc:sldMk cId="3604346057" sldId="279"/>
            <ac:spMk id="9" creationId="{23C7736A-5A08-4021-9AB6-390DFF506AA8}"/>
          </ac:spMkLst>
        </pc:spChg>
        <pc:spChg chg="add">
          <ac:chgData name="Jay Duff" userId="f4ad5819-85ea-472a-bfec-2f46662765f0" providerId="ADAL" clId="{4E3C1474-D7AB-4267-9919-91A0822B4662}" dt="2023-12-01T01:07:24.808" v="2" actId="26606"/>
          <ac:spMkLst>
            <pc:docMk/>
            <pc:sldMk cId="3604346057" sldId="279"/>
            <ac:spMk id="11" creationId="{433DF4D3-8A35-461A-ABE0-F56B78A1371F}"/>
          </ac:spMkLst>
        </pc:spChg>
        <pc:picChg chg="mod ord">
          <ac:chgData name="Jay Duff" userId="f4ad5819-85ea-472a-bfec-2f46662765f0" providerId="ADAL" clId="{4E3C1474-D7AB-4267-9919-91A0822B4662}" dt="2023-12-01T01:07:24.808" v="2" actId="26606"/>
          <ac:picMkLst>
            <pc:docMk/>
            <pc:sldMk cId="3604346057" sldId="279"/>
            <ac:picMk id="4" creationId="{8D1DD190-5942-A63E-4D9C-7A00DEC5AD26}"/>
          </ac:picMkLst>
        </pc:picChg>
      </pc:sldChg>
      <pc:sldChg chg="addSp delSp modSp new mod setBg setClrOvrMap">
        <pc:chgData name="Jay Duff" userId="f4ad5819-85ea-472a-bfec-2f46662765f0" providerId="ADAL" clId="{4E3C1474-D7AB-4267-9919-91A0822B4662}" dt="2023-12-07T00:17:34.767" v="2610"/>
        <pc:sldMkLst>
          <pc:docMk/>
          <pc:sldMk cId="3669580074" sldId="284"/>
        </pc:sldMkLst>
        <pc:spChg chg="mod ord">
          <ac:chgData name="Jay Duff" userId="f4ad5819-85ea-472a-bfec-2f46662765f0" providerId="ADAL" clId="{4E3C1474-D7AB-4267-9919-91A0822B4662}" dt="2023-12-07T00:16:29.432" v="2609" actId="20577"/>
          <ac:spMkLst>
            <pc:docMk/>
            <pc:sldMk cId="3669580074" sldId="284"/>
            <ac:spMk id="2" creationId="{FB27DF02-62D4-4E2C-043E-F3799DD13DCE}"/>
          </ac:spMkLst>
        </pc:spChg>
        <pc:spChg chg="add del mod">
          <ac:chgData name="Jay Duff" userId="f4ad5819-85ea-472a-bfec-2f46662765f0" providerId="ADAL" clId="{4E3C1474-D7AB-4267-9919-91A0822B4662}" dt="2023-12-06T01:45:17.343" v="2342" actId="22"/>
          <ac:spMkLst>
            <pc:docMk/>
            <pc:sldMk cId="3669580074" sldId="284"/>
            <ac:spMk id="3" creationId="{545E80FF-6A18-1ACD-9370-A4E7736009B5}"/>
          </ac:spMkLst>
        </pc:spChg>
        <pc:spChg chg="add del">
          <ac:chgData name="Jay Duff" userId="f4ad5819-85ea-472a-bfec-2f46662765f0" providerId="ADAL" clId="{4E3C1474-D7AB-4267-9919-91A0822B4662}" dt="2023-12-06T01:49:40.629" v="2345" actId="22"/>
          <ac:spMkLst>
            <pc:docMk/>
            <pc:sldMk cId="3669580074" sldId="284"/>
            <ac:spMk id="11" creationId="{AED08EDC-29A1-B517-48AE-79A8AA944868}"/>
          </ac:spMkLst>
        </pc:spChg>
        <pc:spChg chg="add del">
          <ac:chgData name="Jay Duff" userId="f4ad5819-85ea-472a-bfec-2f46662765f0" providerId="ADAL" clId="{4E3C1474-D7AB-4267-9919-91A0822B4662}" dt="2023-12-07T00:16:12.894" v="2594" actId="26606"/>
          <ac:spMkLst>
            <pc:docMk/>
            <pc:sldMk cId="3669580074" sldId="284"/>
            <ac:spMk id="14" creationId="{1A44C337-3893-4B29-A265-B1329150B6AA}"/>
          </ac:spMkLst>
        </pc:spChg>
        <pc:spChg chg="add del">
          <ac:chgData name="Jay Duff" userId="f4ad5819-85ea-472a-bfec-2f46662765f0" providerId="ADAL" clId="{4E3C1474-D7AB-4267-9919-91A0822B4662}" dt="2023-12-07T00:16:12.894" v="2594" actId="26606"/>
          <ac:spMkLst>
            <pc:docMk/>
            <pc:sldMk cId="3669580074" sldId="284"/>
            <ac:spMk id="44" creationId="{AA5CD610-ED7C-4CED-A9A1-174432C88AF8}"/>
          </ac:spMkLst>
        </pc:spChg>
        <pc:spChg chg="add del">
          <ac:chgData name="Jay Duff" userId="f4ad5819-85ea-472a-bfec-2f46662765f0" providerId="ADAL" clId="{4E3C1474-D7AB-4267-9919-91A0822B4662}" dt="2023-12-07T00:16:12.894" v="2594" actId="26606"/>
          <ac:spMkLst>
            <pc:docMk/>
            <pc:sldMk cId="3669580074" sldId="284"/>
            <ac:spMk id="46" creationId="{0C4379BF-8C7A-480A-BC36-DA55D92A9356}"/>
          </ac:spMkLst>
        </pc:spChg>
        <pc:spChg chg="add del">
          <ac:chgData name="Jay Duff" userId="f4ad5819-85ea-472a-bfec-2f46662765f0" providerId="ADAL" clId="{4E3C1474-D7AB-4267-9919-91A0822B4662}" dt="2023-12-07T00:15:57.049" v="2581" actId="26606"/>
          <ac:spMkLst>
            <pc:docMk/>
            <pc:sldMk cId="3669580074" sldId="284"/>
            <ac:spMk id="50" creationId="{4B93F0D6-C7F7-595B-7BBB-1327CD0D814B}"/>
          </ac:spMkLst>
        </pc:spChg>
        <pc:spChg chg="add del">
          <ac:chgData name="Jay Duff" userId="f4ad5819-85ea-472a-bfec-2f46662765f0" providerId="ADAL" clId="{4E3C1474-D7AB-4267-9919-91A0822B4662}" dt="2023-12-07T00:15:59.249" v="2583" actId="26606"/>
          <ac:spMkLst>
            <pc:docMk/>
            <pc:sldMk cId="3669580074" sldId="284"/>
            <ac:spMk id="52" creationId="{456449F4-5722-EA27-DF85-5CC30237AE9C}"/>
          </ac:spMkLst>
        </pc:spChg>
        <pc:spChg chg="add del">
          <ac:chgData name="Jay Duff" userId="f4ad5819-85ea-472a-bfec-2f46662765f0" providerId="ADAL" clId="{4E3C1474-D7AB-4267-9919-91A0822B4662}" dt="2023-12-07T00:16:01.374" v="2585" actId="26606"/>
          <ac:spMkLst>
            <pc:docMk/>
            <pc:sldMk cId="3669580074" sldId="284"/>
            <ac:spMk id="53" creationId="{23C7736A-5A08-4021-9AB6-390DFF506AA8}"/>
          </ac:spMkLst>
        </pc:spChg>
        <pc:spChg chg="add del">
          <ac:chgData name="Jay Duff" userId="f4ad5819-85ea-472a-bfec-2f46662765f0" providerId="ADAL" clId="{4E3C1474-D7AB-4267-9919-91A0822B4662}" dt="2023-12-07T00:16:01.374" v="2585" actId="26606"/>
          <ac:spMkLst>
            <pc:docMk/>
            <pc:sldMk cId="3669580074" sldId="284"/>
            <ac:spMk id="54" creationId="{6BF0964C-F770-F558-40D2-7AC9E0B7E3DB}"/>
          </ac:spMkLst>
        </pc:spChg>
        <pc:spChg chg="add del">
          <ac:chgData name="Jay Duff" userId="f4ad5819-85ea-472a-bfec-2f46662765f0" providerId="ADAL" clId="{4E3C1474-D7AB-4267-9919-91A0822B4662}" dt="2023-12-07T00:16:01.374" v="2585" actId="26606"/>
          <ac:spMkLst>
            <pc:docMk/>
            <pc:sldMk cId="3669580074" sldId="284"/>
            <ac:spMk id="55" creationId="{433DF4D3-8A35-461A-ABE0-F56B78A1371F}"/>
          </ac:spMkLst>
        </pc:spChg>
        <pc:spChg chg="add del">
          <ac:chgData name="Jay Duff" userId="f4ad5819-85ea-472a-bfec-2f46662765f0" providerId="ADAL" clId="{4E3C1474-D7AB-4267-9919-91A0822B4662}" dt="2023-12-07T00:16:03.168" v="2587" actId="26606"/>
          <ac:spMkLst>
            <pc:docMk/>
            <pc:sldMk cId="3669580074" sldId="284"/>
            <ac:spMk id="57" creationId="{21F6BE39-9E37-45F0-B10C-92305CFB7C77}"/>
          </ac:spMkLst>
        </pc:spChg>
        <pc:spChg chg="add del">
          <ac:chgData name="Jay Duff" userId="f4ad5819-85ea-472a-bfec-2f46662765f0" providerId="ADAL" clId="{4E3C1474-D7AB-4267-9919-91A0822B4662}" dt="2023-12-07T00:16:03.168" v="2587" actId="26606"/>
          <ac:spMkLst>
            <pc:docMk/>
            <pc:sldMk cId="3669580074" sldId="284"/>
            <ac:spMk id="58" creationId="{E491B121-12B5-4977-A064-636AB0B9B0BD}"/>
          </ac:spMkLst>
        </pc:spChg>
        <pc:spChg chg="add del">
          <ac:chgData name="Jay Duff" userId="f4ad5819-85ea-472a-bfec-2f46662765f0" providerId="ADAL" clId="{4E3C1474-D7AB-4267-9919-91A0822B4662}" dt="2023-12-07T00:16:03.168" v="2587" actId="26606"/>
          <ac:spMkLst>
            <pc:docMk/>
            <pc:sldMk cId="3669580074" sldId="284"/>
            <ac:spMk id="59" creationId="{2ED05F70-AB3E-4472-B26B-EFE6A5A59BC8}"/>
          </ac:spMkLst>
        </pc:spChg>
        <pc:spChg chg="add del">
          <ac:chgData name="Jay Duff" userId="f4ad5819-85ea-472a-bfec-2f46662765f0" providerId="ADAL" clId="{4E3C1474-D7AB-4267-9919-91A0822B4662}" dt="2023-12-07T00:16:03.168" v="2587" actId="26606"/>
          <ac:spMkLst>
            <pc:docMk/>
            <pc:sldMk cId="3669580074" sldId="284"/>
            <ac:spMk id="60" creationId="{EF1230F6-1237-0F58-1405-5490C7119AE8}"/>
          </ac:spMkLst>
        </pc:spChg>
        <pc:spChg chg="add del">
          <ac:chgData name="Jay Duff" userId="f4ad5819-85ea-472a-bfec-2f46662765f0" providerId="ADAL" clId="{4E3C1474-D7AB-4267-9919-91A0822B4662}" dt="2023-12-07T00:16:05.565" v="2589" actId="26606"/>
          <ac:spMkLst>
            <pc:docMk/>
            <pc:sldMk cId="3669580074" sldId="284"/>
            <ac:spMk id="62" creationId="{456449F4-5722-EA27-DF85-5CC30237AE9C}"/>
          </ac:spMkLst>
        </pc:spChg>
        <pc:spChg chg="add del">
          <ac:chgData name="Jay Duff" userId="f4ad5819-85ea-472a-bfec-2f46662765f0" providerId="ADAL" clId="{4E3C1474-D7AB-4267-9919-91A0822B4662}" dt="2023-12-07T00:16:10.848" v="2591" actId="26606"/>
          <ac:spMkLst>
            <pc:docMk/>
            <pc:sldMk cId="3669580074" sldId="284"/>
            <ac:spMk id="64" creationId="{4B93F0D6-C7F7-595B-7BBB-1327CD0D814B}"/>
          </ac:spMkLst>
        </pc:spChg>
        <pc:spChg chg="add del">
          <ac:chgData name="Jay Duff" userId="f4ad5819-85ea-472a-bfec-2f46662765f0" providerId="ADAL" clId="{4E3C1474-D7AB-4267-9919-91A0822B4662}" dt="2023-12-07T00:16:12.891" v="2593" actId="26606"/>
          <ac:spMkLst>
            <pc:docMk/>
            <pc:sldMk cId="3669580074" sldId="284"/>
            <ac:spMk id="66" creationId="{39EE869B-085D-43B3-AED8-9B065561249F}"/>
          </ac:spMkLst>
        </pc:spChg>
        <pc:spChg chg="add del">
          <ac:chgData name="Jay Duff" userId="f4ad5819-85ea-472a-bfec-2f46662765f0" providerId="ADAL" clId="{4E3C1474-D7AB-4267-9919-91A0822B4662}" dt="2023-12-07T00:16:12.891" v="2593" actId="26606"/>
          <ac:spMkLst>
            <pc:docMk/>
            <pc:sldMk cId="3669580074" sldId="284"/>
            <ac:spMk id="67" creationId="{C54E744A-A072-47AF-981A-37186176C2CC}"/>
          </ac:spMkLst>
        </pc:spChg>
        <pc:spChg chg="add del">
          <ac:chgData name="Jay Duff" userId="f4ad5819-85ea-472a-bfec-2f46662765f0" providerId="ADAL" clId="{4E3C1474-D7AB-4267-9919-91A0822B4662}" dt="2023-12-07T00:16:12.891" v="2593" actId="26606"/>
          <ac:spMkLst>
            <pc:docMk/>
            <pc:sldMk cId="3669580074" sldId="284"/>
            <ac:spMk id="68" creationId="{F0254341-1068-4FB7-8AEF-220C6EB4101F}"/>
          </ac:spMkLst>
        </pc:spChg>
        <pc:spChg chg="add del">
          <ac:chgData name="Jay Duff" userId="f4ad5819-85ea-472a-bfec-2f46662765f0" providerId="ADAL" clId="{4E3C1474-D7AB-4267-9919-91A0822B4662}" dt="2023-12-07T00:16:12.891" v="2593" actId="26606"/>
          <ac:spMkLst>
            <pc:docMk/>
            <pc:sldMk cId="3669580074" sldId="284"/>
            <ac:spMk id="69" creationId="{57725528-993F-9D87-4DE6-ED962BE1E68D}"/>
          </ac:spMkLst>
        </pc:spChg>
        <pc:spChg chg="add mod">
          <ac:chgData name="Jay Duff" userId="f4ad5819-85ea-472a-bfec-2f46662765f0" providerId="ADAL" clId="{4E3C1474-D7AB-4267-9919-91A0822B4662}" dt="2023-12-07T00:17:34.767" v="2610"/>
          <ac:spMkLst>
            <pc:docMk/>
            <pc:sldMk cId="3669580074" sldId="284"/>
            <ac:spMk id="71" creationId="{4B93F0D6-C7F7-595B-7BBB-1327CD0D814B}"/>
          </ac:spMkLst>
        </pc:spChg>
        <pc:grpChg chg="add del">
          <ac:chgData name="Jay Duff" userId="f4ad5819-85ea-472a-bfec-2f46662765f0" providerId="ADAL" clId="{4E3C1474-D7AB-4267-9919-91A0822B4662}" dt="2023-12-07T00:16:12.894" v="2594" actId="26606"/>
          <ac:grpSpMkLst>
            <pc:docMk/>
            <pc:sldMk cId="3669580074" sldId="284"/>
            <ac:grpSpMk id="16" creationId="{81E0B358-1267-4844-8B3D-B7A279B4175A}"/>
          </ac:grpSpMkLst>
        </pc:grpChg>
        <pc:grpChg chg="add del">
          <ac:chgData name="Jay Duff" userId="f4ad5819-85ea-472a-bfec-2f46662765f0" providerId="ADAL" clId="{4E3C1474-D7AB-4267-9919-91A0822B4662}" dt="2023-12-07T00:16:12.894" v="2594" actId="26606"/>
          <ac:grpSpMkLst>
            <pc:docMk/>
            <pc:sldMk cId="3669580074" sldId="284"/>
            <ac:grpSpMk id="30" creationId="{AF44CA9C-80E8-44E1-A79C-D6EBFC73BCA0}"/>
          </ac:grpSpMkLst>
        </pc:grpChg>
        <pc:picChg chg="add del mod ord">
          <ac:chgData name="Jay Duff" userId="f4ad5819-85ea-472a-bfec-2f46662765f0" providerId="ADAL" clId="{4E3C1474-D7AB-4267-9919-91A0822B4662}" dt="2023-12-06T01:38:49.343" v="2341" actId="22"/>
          <ac:picMkLst>
            <pc:docMk/>
            <pc:sldMk cId="3669580074" sldId="284"/>
            <ac:picMk id="5" creationId="{2085E88F-0F05-1481-340A-DCA4118FB5FE}"/>
          </ac:picMkLst>
        </pc:picChg>
        <pc:picChg chg="add del mod ord">
          <ac:chgData name="Jay Duff" userId="f4ad5819-85ea-472a-bfec-2f46662765f0" providerId="ADAL" clId="{4E3C1474-D7AB-4267-9919-91A0822B4662}" dt="2023-12-07T00:14:44.641" v="2574" actId="21"/>
          <ac:picMkLst>
            <pc:docMk/>
            <pc:sldMk cId="3669580074" sldId="284"/>
            <ac:picMk id="7" creationId="{68DE38D4-3F63-9ED9-1BE4-121E8036FB3D}"/>
          </ac:picMkLst>
        </pc:picChg>
        <pc:picChg chg="add mod ord">
          <ac:chgData name="Jay Duff" userId="f4ad5819-85ea-472a-bfec-2f46662765f0" providerId="ADAL" clId="{4E3C1474-D7AB-4267-9919-91A0822B4662}" dt="2023-12-07T00:16:12.894" v="2594" actId="26606"/>
          <ac:picMkLst>
            <pc:docMk/>
            <pc:sldMk cId="3669580074" sldId="284"/>
            <ac:picMk id="9" creationId="{ADF836EE-46AA-F49B-12A4-17354CB75EED}"/>
          </ac:picMkLst>
        </pc:picChg>
      </pc:sldChg>
      <pc:sldChg chg="modSp new del mod">
        <pc:chgData name="Jay Duff" userId="f4ad5819-85ea-472a-bfec-2f46662765f0" providerId="ADAL" clId="{4E3C1474-D7AB-4267-9919-91A0822B4662}" dt="2023-12-06T00:17:38.192" v="217" actId="2696"/>
        <pc:sldMkLst>
          <pc:docMk/>
          <pc:sldMk cId="1336458739" sldId="285"/>
        </pc:sldMkLst>
        <pc:spChg chg="mod">
          <ac:chgData name="Jay Duff" userId="f4ad5819-85ea-472a-bfec-2f46662765f0" providerId="ADAL" clId="{4E3C1474-D7AB-4267-9919-91A0822B4662}" dt="2023-12-06T00:14:01.488" v="93" actId="20577"/>
          <ac:spMkLst>
            <pc:docMk/>
            <pc:sldMk cId="1336458739" sldId="285"/>
            <ac:spMk id="2" creationId="{D5CC9E4A-B02B-F0F2-13CD-28FC9BB0017A}"/>
          </ac:spMkLst>
        </pc:spChg>
        <pc:spChg chg="mod">
          <ac:chgData name="Jay Duff" userId="f4ad5819-85ea-472a-bfec-2f46662765f0" providerId="ADAL" clId="{4E3C1474-D7AB-4267-9919-91A0822B4662}" dt="2023-12-06T00:14:51.343" v="160" actId="20577"/>
          <ac:spMkLst>
            <pc:docMk/>
            <pc:sldMk cId="1336458739" sldId="285"/>
            <ac:spMk id="3" creationId="{1BDAA32D-04D7-3C18-9EF6-DD295E7E2661}"/>
          </ac:spMkLst>
        </pc:spChg>
      </pc:sldChg>
      <pc:sldChg chg="addSp delSp modSp new mod">
        <pc:chgData name="Jay Duff" userId="f4ad5819-85ea-472a-bfec-2f46662765f0" providerId="ADAL" clId="{4E3C1474-D7AB-4267-9919-91A0822B4662}" dt="2023-12-06T01:50:24.265" v="2349" actId="1076"/>
        <pc:sldMkLst>
          <pc:docMk/>
          <pc:sldMk cId="4163888132" sldId="286"/>
        </pc:sldMkLst>
        <pc:spChg chg="mod">
          <ac:chgData name="Jay Duff" userId="f4ad5819-85ea-472a-bfec-2f46662765f0" providerId="ADAL" clId="{4E3C1474-D7AB-4267-9919-91A0822B4662}" dt="2023-12-06T01:00:51.702" v="1947" actId="20577"/>
          <ac:spMkLst>
            <pc:docMk/>
            <pc:sldMk cId="4163888132" sldId="286"/>
            <ac:spMk id="2" creationId="{0A313980-B8E7-3ED3-1573-0DC14ACA1E47}"/>
          </ac:spMkLst>
        </pc:spChg>
        <pc:spChg chg="del mod">
          <ac:chgData name="Jay Duff" userId="f4ad5819-85ea-472a-bfec-2f46662765f0" providerId="ADAL" clId="{4E3C1474-D7AB-4267-9919-91A0822B4662}" dt="2023-12-06T01:50:20.061" v="2347" actId="22"/>
          <ac:spMkLst>
            <pc:docMk/>
            <pc:sldMk cId="4163888132" sldId="286"/>
            <ac:spMk id="3" creationId="{083D36C5-7D04-827F-A68A-8D3E237FD318}"/>
          </ac:spMkLst>
        </pc:spChg>
        <pc:picChg chg="add mod ord">
          <ac:chgData name="Jay Duff" userId="f4ad5819-85ea-472a-bfec-2f46662765f0" providerId="ADAL" clId="{4E3C1474-D7AB-4267-9919-91A0822B4662}" dt="2023-12-06T01:50:24.265" v="2349" actId="1076"/>
          <ac:picMkLst>
            <pc:docMk/>
            <pc:sldMk cId="4163888132" sldId="286"/>
            <ac:picMk id="5" creationId="{9E84933E-8145-B974-A5D7-39C0B46111C1}"/>
          </ac:picMkLst>
        </pc:picChg>
      </pc:sldChg>
      <pc:sldChg chg="modSp new del mod">
        <pc:chgData name="Jay Duff" userId="f4ad5819-85ea-472a-bfec-2f46662765f0" providerId="ADAL" clId="{4E3C1474-D7AB-4267-9919-91A0822B4662}" dt="2023-12-06T03:00:05.855" v="2573" actId="2696"/>
        <pc:sldMkLst>
          <pc:docMk/>
          <pc:sldMk cId="225239040" sldId="287"/>
        </pc:sldMkLst>
        <pc:spChg chg="mod">
          <ac:chgData name="Jay Duff" userId="f4ad5819-85ea-472a-bfec-2f46662765f0" providerId="ADAL" clId="{4E3C1474-D7AB-4267-9919-91A0822B4662}" dt="2023-12-06T01:00:40.722" v="1944" actId="20577"/>
          <ac:spMkLst>
            <pc:docMk/>
            <pc:sldMk cId="225239040" sldId="287"/>
            <ac:spMk id="2" creationId="{08FB645E-5D33-8D02-99ED-00B43A40B112}"/>
          </ac:spMkLst>
        </pc:spChg>
        <pc:spChg chg="mod">
          <ac:chgData name="Jay Duff" userId="f4ad5819-85ea-472a-bfec-2f46662765f0" providerId="ADAL" clId="{4E3C1474-D7AB-4267-9919-91A0822B4662}" dt="2023-12-06T00:20:41.449" v="223" actId="6549"/>
          <ac:spMkLst>
            <pc:docMk/>
            <pc:sldMk cId="225239040" sldId="287"/>
            <ac:spMk id="3" creationId="{8C3E791F-4DE2-F903-15D6-9D46A63D80B0}"/>
          </ac:spMkLst>
        </pc:spChg>
      </pc:sldChg>
      <pc:sldChg chg="modSp new del mod">
        <pc:chgData name="Jay Duff" userId="f4ad5819-85ea-472a-bfec-2f46662765f0" providerId="ADAL" clId="{4E3C1474-D7AB-4267-9919-91A0822B4662}" dt="2023-12-06T01:00:57.780" v="1948" actId="2696"/>
        <pc:sldMkLst>
          <pc:docMk/>
          <pc:sldMk cId="2675392865" sldId="288"/>
        </pc:sldMkLst>
        <pc:spChg chg="mod">
          <ac:chgData name="Jay Duff" userId="f4ad5819-85ea-472a-bfec-2f46662765f0" providerId="ADAL" clId="{4E3C1474-D7AB-4267-9919-91A0822B4662}" dt="2023-12-06T00:23:15.787" v="226"/>
          <ac:spMkLst>
            <pc:docMk/>
            <pc:sldMk cId="2675392865" sldId="288"/>
            <ac:spMk id="2" creationId="{4C691A2A-B2BF-C71D-C5AC-F054519EA130}"/>
          </ac:spMkLst>
        </pc:spChg>
        <pc:spChg chg="mod">
          <ac:chgData name="Jay Duff" userId="f4ad5819-85ea-472a-bfec-2f46662765f0" providerId="ADAL" clId="{4E3C1474-D7AB-4267-9919-91A0822B4662}" dt="2023-12-06T00:23:19.698" v="227" actId="6549"/>
          <ac:spMkLst>
            <pc:docMk/>
            <pc:sldMk cId="2675392865" sldId="288"/>
            <ac:spMk id="3" creationId="{235C89F7-13E7-9608-26D9-49F62D5C4989}"/>
          </ac:spMkLst>
        </pc:spChg>
      </pc:sldChg>
      <pc:sldChg chg="addSp delSp modSp new mod setBg">
        <pc:chgData name="Jay Duff" userId="f4ad5819-85ea-472a-bfec-2f46662765f0" providerId="ADAL" clId="{4E3C1474-D7AB-4267-9919-91A0822B4662}" dt="2023-12-06T02:13:19.788" v="2554" actId="255"/>
        <pc:sldMkLst>
          <pc:docMk/>
          <pc:sldMk cId="1441476122" sldId="289"/>
        </pc:sldMkLst>
        <pc:spChg chg="mod">
          <ac:chgData name="Jay Duff" userId="f4ad5819-85ea-472a-bfec-2f46662765f0" providerId="ADAL" clId="{4E3C1474-D7AB-4267-9919-91A0822B4662}" dt="2023-12-06T02:11:27.875" v="2367" actId="26606"/>
          <ac:spMkLst>
            <pc:docMk/>
            <pc:sldMk cId="1441476122" sldId="289"/>
            <ac:spMk id="2" creationId="{C31E0A40-69FA-8CCD-4EE1-83B788022FAB}"/>
          </ac:spMkLst>
        </pc:spChg>
        <pc:spChg chg="mod">
          <ac:chgData name="Jay Duff" userId="f4ad5819-85ea-472a-bfec-2f46662765f0" providerId="ADAL" clId="{4E3C1474-D7AB-4267-9919-91A0822B4662}" dt="2023-12-06T02:13:19.788" v="2554" actId="255"/>
          <ac:spMkLst>
            <pc:docMk/>
            <pc:sldMk cId="1441476122" sldId="289"/>
            <ac:spMk id="3" creationId="{131E59F4-CD14-6E25-217A-5E30B5794BF4}"/>
          </ac:spMkLst>
        </pc:spChg>
        <pc:spChg chg="add del mod">
          <ac:chgData name="Jay Duff" userId="f4ad5819-85ea-472a-bfec-2f46662765f0" providerId="ADAL" clId="{4E3C1474-D7AB-4267-9919-91A0822B4662}" dt="2023-12-06T02:11:42.400" v="2371" actId="22"/>
          <ac:spMkLst>
            <pc:docMk/>
            <pc:sldMk cId="1441476122" sldId="289"/>
            <ac:spMk id="7" creationId="{02BD9E97-3698-B2D1-1AC2-78294802DD2D}"/>
          </ac:spMkLst>
        </pc:spChg>
        <pc:picChg chg="add mod">
          <ac:chgData name="Jay Duff" userId="f4ad5819-85ea-472a-bfec-2f46662765f0" providerId="ADAL" clId="{4E3C1474-D7AB-4267-9919-91A0822B4662}" dt="2023-12-06T02:11:42.400" v="2371" actId="22"/>
          <ac:picMkLst>
            <pc:docMk/>
            <pc:sldMk cId="1441476122" sldId="289"/>
            <ac:picMk id="5" creationId="{0C74CE8A-4D28-22E6-81C3-5C49DBF149C0}"/>
          </ac:picMkLst>
        </pc:picChg>
      </pc:sldChg>
      <pc:sldChg chg="addSp modSp new mod setBg">
        <pc:chgData name="Jay Duff" userId="f4ad5819-85ea-472a-bfec-2f46662765f0" providerId="ADAL" clId="{4E3C1474-D7AB-4267-9919-91A0822B4662}" dt="2023-12-06T01:56:08.479" v="2355" actId="26606"/>
        <pc:sldMkLst>
          <pc:docMk/>
          <pc:sldMk cId="1759059406" sldId="290"/>
        </pc:sldMkLst>
        <pc:spChg chg="mod">
          <ac:chgData name="Jay Duff" userId="f4ad5819-85ea-472a-bfec-2f46662765f0" providerId="ADAL" clId="{4E3C1474-D7AB-4267-9919-91A0822B4662}" dt="2023-12-06T01:56:08.479" v="2355" actId="26606"/>
          <ac:spMkLst>
            <pc:docMk/>
            <pc:sldMk cId="1759059406" sldId="290"/>
            <ac:spMk id="2" creationId="{D27487F6-8FC9-F5EE-8705-837B15BC6BFE}"/>
          </ac:spMkLst>
        </pc:spChg>
        <pc:spChg chg="mod ord">
          <ac:chgData name="Jay Duff" userId="f4ad5819-85ea-472a-bfec-2f46662765f0" providerId="ADAL" clId="{4E3C1474-D7AB-4267-9919-91A0822B4662}" dt="2023-12-06T01:56:08.479" v="2355" actId="26606"/>
          <ac:spMkLst>
            <pc:docMk/>
            <pc:sldMk cId="1759059406" sldId="290"/>
            <ac:spMk id="3" creationId="{9E14115C-A99E-B074-DD17-7FA6A544C8B6}"/>
          </ac:spMkLst>
        </pc:spChg>
        <pc:spChg chg="add">
          <ac:chgData name="Jay Duff" userId="f4ad5819-85ea-472a-bfec-2f46662765f0" providerId="ADAL" clId="{4E3C1474-D7AB-4267-9919-91A0822B4662}" dt="2023-12-06T01:56:08.479" v="2355" actId="26606"/>
          <ac:spMkLst>
            <pc:docMk/>
            <pc:sldMk cId="1759059406" sldId="290"/>
            <ac:spMk id="38" creationId="{DE91395A-2D18-4AF6-A0AC-AAA7189FED11}"/>
          </ac:spMkLst>
        </pc:spChg>
        <pc:spChg chg="add">
          <ac:chgData name="Jay Duff" userId="f4ad5819-85ea-472a-bfec-2f46662765f0" providerId="ADAL" clId="{4E3C1474-D7AB-4267-9919-91A0822B4662}" dt="2023-12-06T01:56:08.479" v="2355" actId="26606"/>
          <ac:spMkLst>
            <pc:docMk/>
            <pc:sldMk cId="1759059406" sldId="290"/>
            <ac:spMk id="40" creationId="{7BD08880-457D-4C62-A3B5-6A9B0878C7E9}"/>
          </ac:spMkLst>
        </pc:spChg>
        <pc:spChg chg="add">
          <ac:chgData name="Jay Duff" userId="f4ad5819-85ea-472a-bfec-2f46662765f0" providerId="ADAL" clId="{4E3C1474-D7AB-4267-9919-91A0822B4662}" dt="2023-12-06T01:56:08.479" v="2355" actId="26606"/>
          <ac:spMkLst>
            <pc:docMk/>
            <pc:sldMk cId="1759059406" sldId="290"/>
            <ac:spMk id="42" creationId="{51F84177-D544-484B-840F-230FCEB946C8}"/>
          </ac:spMkLst>
        </pc:spChg>
        <pc:spChg chg="add">
          <ac:chgData name="Jay Duff" userId="f4ad5819-85ea-472a-bfec-2f46662765f0" providerId="ADAL" clId="{4E3C1474-D7AB-4267-9919-91A0822B4662}" dt="2023-12-06T01:56:08.479" v="2355" actId="26606"/>
          <ac:spMkLst>
            <pc:docMk/>
            <pc:sldMk cId="1759059406" sldId="290"/>
            <ac:spMk id="44" creationId="{7BC9B9BC-356F-4894-B473-21807684EBCE}"/>
          </ac:spMkLst>
        </pc:spChg>
        <pc:spChg chg="add">
          <ac:chgData name="Jay Duff" userId="f4ad5819-85ea-472a-bfec-2f46662765f0" providerId="ADAL" clId="{4E3C1474-D7AB-4267-9919-91A0822B4662}" dt="2023-12-06T01:56:08.479" v="2355" actId="26606"/>
          <ac:spMkLst>
            <pc:docMk/>
            <pc:sldMk cId="1759059406" sldId="290"/>
            <ac:spMk id="46" creationId="{CFD42E53-DE7E-4891-9F3A-A1E195E8E85A}"/>
          </ac:spMkLst>
        </pc:spChg>
        <pc:grpChg chg="add">
          <ac:chgData name="Jay Duff" userId="f4ad5819-85ea-472a-bfec-2f46662765f0" providerId="ADAL" clId="{4E3C1474-D7AB-4267-9919-91A0822B4662}" dt="2023-12-06T01:56:08.479" v="2355" actId="26606"/>
          <ac:grpSpMkLst>
            <pc:docMk/>
            <pc:sldMk cId="1759059406" sldId="290"/>
            <ac:grpSpMk id="10" creationId="{7398C59F-5A18-487B-91D6-B955AACF2E50}"/>
          </ac:grpSpMkLst>
        </pc:grpChg>
        <pc:grpChg chg="add">
          <ac:chgData name="Jay Duff" userId="f4ad5819-85ea-472a-bfec-2f46662765f0" providerId="ADAL" clId="{4E3C1474-D7AB-4267-9919-91A0822B4662}" dt="2023-12-06T01:56:08.479" v="2355" actId="26606"/>
          <ac:grpSpMkLst>
            <pc:docMk/>
            <pc:sldMk cId="1759059406" sldId="290"/>
            <ac:grpSpMk id="24" creationId="{520234FB-542E-4550-9C2F-1B56FD41A1CA}"/>
          </ac:grpSpMkLst>
        </pc:grpChg>
        <pc:picChg chg="add mod">
          <ac:chgData name="Jay Duff" userId="f4ad5819-85ea-472a-bfec-2f46662765f0" providerId="ADAL" clId="{4E3C1474-D7AB-4267-9919-91A0822B4662}" dt="2023-12-06T01:56:08.479" v="2355" actId="26606"/>
          <ac:picMkLst>
            <pc:docMk/>
            <pc:sldMk cId="1759059406" sldId="290"/>
            <ac:picMk id="5" creationId="{B39F0A3C-5422-AF38-CEA3-7E9CEBA598D6}"/>
          </ac:picMkLst>
        </pc:picChg>
      </pc:sldChg>
      <pc:sldChg chg="addSp delSp modSp new mod setBg addAnim delAnim">
        <pc:chgData name="Jay Duff" userId="f4ad5819-85ea-472a-bfec-2f46662765f0" providerId="ADAL" clId="{4E3C1474-D7AB-4267-9919-91A0822B4662}" dt="2023-12-07T00:26:22.823" v="2621" actId="26606"/>
        <pc:sldMkLst>
          <pc:docMk/>
          <pc:sldMk cId="2645304636" sldId="291"/>
        </pc:sldMkLst>
        <pc:spChg chg="mod">
          <ac:chgData name="Jay Duff" userId="f4ad5819-85ea-472a-bfec-2f46662765f0" providerId="ADAL" clId="{4E3C1474-D7AB-4267-9919-91A0822B4662}" dt="2023-12-07T00:26:22.823" v="2621" actId="26606"/>
          <ac:spMkLst>
            <pc:docMk/>
            <pc:sldMk cId="2645304636" sldId="291"/>
            <ac:spMk id="2" creationId="{E071C805-2154-0008-8305-6C0FCB0DDB1F}"/>
          </ac:spMkLst>
        </pc:spChg>
        <pc:spChg chg="del">
          <ac:chgData name="Jay Duff" userId="f4ad5819-85ea-472a-bfec-2f46662765f0" providerId="ADAL" clId="{4E3C1474-D7AB-4267-9919-91A0822B4662}" dt="2023-12-06T02:04:18.353" v="2358" actId="22"/>
          <ac:spMkLst>
            <pc:docMk/>
            <pc:sldMk cId="2645304636" sldId="291"/>
            <ac:spMk id="3" creationId="{C2A157A3-E157-B6E1-79F3-8A624AE89A68}"/>
          </ac:spMkLst>
        </pc:spChg>
        <pc:spChg chg="add del mod">
          <ac:chgData name="Jay Duff" userId="f4ad5819-85ea-472a-bfec-2f46662765f0" providerId="ADAL" clId="{4E3C1474-D7AB-4267-9919-91A0822B4662}" dt="2023-12-07T00:26:06.911" v="2615" actId="21"/>
          <ac:spMkLst>
            <pc:docMk/>
            <pc:sldMk cId="2645304636" sldId="291"/>
            <ac:spMk id="11" creationId="{BF71667D-6D17-6525-CC57-4A55B5115FB4}"/>
          </ac:spMkLst>
        </pc:spChg>
        <pc:spChg chg="add del">
          <ac:chgData name="Jay Duff" userId="f4ad5819-85ea-472a-bfec-2f46662765f0" providerId="ADAL" clId="{4E3C1474-D7AB-4267-9919-91A0822B4662}" dt="2023-12-07T00:26:22.810" v="2620" actId="26606"/>
          <ac:spMkLst>
            <pc:docMk/>
            <pc:sldMk cId="2645304636" sldId="291"/>
            <ac:spMk id="42" creationId="{DE91395A-2D18-4AF6-A0AC-AAA7189FED11}"/>
          </ac:spMkLst>
        </pc:spChg>
        <pc:spChg chg="add del">
          <ac:chgData name="Jay Duff" userId="f4ad5819-85ea-472a-bfec-2f46662765f0" providerId="ADAL" clId="{4E3C1474-D7AB-4267-9919-91A0822B4662}" dt="2023-12-07T00:26:22.810" v="2620" actId="26606"/>
          <ac:spMkLst>
            <pc:docMk/>
            <pc:sldMk cId="2645304636" sldId="291"/>
            <ac:spMk id="44" creationId="{7BD08880-457D-4C62-A3B5-6A9B0878C7E9}"/>
          </ac:spMkLst>
        </pc:spChg>
        <pc:spChg chg="add">
          <ac:chgData name="Jay Duff" userId="f4ad5819-85ea-472a-bfec-2f46662765f0" providerId="ADAL" clId="{4E3C1474-D7AB-4267-9919-91A0822B4662}" dt="2023-12-07T00:26:22.823" v="2621" actId="26606"/>
          <ac:spMkLst>
            <pc:docMk/>
            <pc:sldMk cId="2645304636" sldId="291"/>
            <ac:spMk id="46" creationId="{FA94DED7-0A28-4AD9-8747-E94113225016}"/>
          </ac:spMkLst>
        </pc:spChg>
        <pc:spChg chg="add">
          <ac:chgData name="Jay Duff" userId="f4ad5819-85ea-472a-bfec-2f46662765f0" providerId="ADAL" clId="{4E3C1474-D7AB-4267-9919-91A0822B4662}" dt="2023-12-07T00:26:22.823" v="2621" actId="26606"/>
          <ac:spMkLst>
            <pc:docMk/>
            <pc:sldMk cId="2645304636" sldId="291"/>
            <ac:spMk id="48" creationId="{6F175609-91A3-416E-BC3D-7548FDE02910}"/>
          </ac:spMkLst>
        </pc:spChg>
        <pc:spChg chg="add">
          <ac:chgData name="Jay Duff" userId="f4ad5819-85ea-472a-bfec-2f46662765f0" providerId="ADAL" clId="{4E3C1474-D7AB-4267-9919-91A0822B4662}" dt="2023-12-07T00:26:22.823" v="2621" actId="26606"/>
          <ac:spMkLst>
            <pc:docMk/>
            <pc:sldMk cId="2645304636" sldId="291"/>
            <ac:spMk id="50" creationId="{9A3B0D54-9DF0-4FF8-A0AA-B4234DF358EF}"/>
          </ac:spMkLst>
        </pc:spChg>
        <pc:spChg chg="add">
          <ac:chgData name="Jay Duff" userId="f4ad5819-85ea-472a-bfec-2f46662765f0" providerId="ADAL" clId="{4E3C1474-D7AB-4267-9919-91A0822B4662}" dt="2023-12-07T00:26:22.823" v="2621" actId="26606"/>
          <ac:spMkLst>
            <pc:docMk/>
            <pc:sldMk cId="2645304636" sldId="291"/>
            <ac:spMk id="51" creationId="{DE91395A-2D18-4AF6-A0AC-AAA7189FED11}"/>
          </ac:spMkLst>
        </pc:spChg>
        <pc:spChg chg="add">
          <ac:chgData name="Jay Duff" userId="f4ad5819-85ea-472a-bfec-2f46662765f0" providerId="ADAL" clId="{4E3C1474-D7AB-4267-9919-91A0822B4662}" dt="2023-12-07T00:26:22.823" v="2621" actId="26606"/>
          <ac:spMkLst>
            <pc:docMk/>
            <pc:sldMk cId="2645304636" sldId="291"/>
            <ac:spMk id="52" creationId="{64D236DE-BD07-488F-B236-DDEEFFF720FF}"/>
          </ac:spMkLst>
        </pc:spChg>
        <pc:spChg chg="add">
          <ac:chgData name="Jay Duff" userId="f4ad5819-85ea-472a-bfec-2f46662765f0" providerId="ADAL" clId="{4E3C1474-D7AB-4267-9919-91A0822B4662}" dt="2023-12-07T00:26:22.823" v="2621" actId="26606"/>
          <ac:spMkLst>
            <pc:docMk/>
            <pc:sldMk cId="2645304636" sldId="291"/>
            <ac:spMk id="53" creationId="{7BD08880-457D-4C62-A3B5-6A9B0878C7E9}"/>
          </ac:spMkLst>
        </pc:spChg>
        <pc:grpChg chg="add del">
          <ac:chgData name="Jay Duff" userId="f4ad5819-85ea-472a-bfec-2f46662765f0" providerId="ADAL" clId="{4E3C1474-D7AB-4267-9919-91A0822B4662}" dt="2023-12-07T00:26:22.810" v="2620" actId="26606"/>
          <ac:grpSpMkLst>
            <pc:docMk/>
            <pc:sldMk cId="2645304636" sldId="291"/>
            <ac:grpSpMk id="14" creationId="{7398C59F-5A18-487B-91D6-B955AACF2E50}"/>
          </ac:grpSpMkLst>
        </pc:grpChg>
        <pc:grpChg chg="add del">
          <ac:chgData name="Jay Duff" userId="f4ad5819-85ea-472a-bfec-2f46662765f0" providerId="ADAL" clId="{4E3C1474-D7AB-4267-9919-91A0822B4662}" dt="2023-12-07T00:26:22.810" v="2620" actId="26606"/>
          <ac:grpSpMkLst>
            <pc:docMk/>
            <pc:sldMk cId="2645304636" sldId="291"/>
            <ac:grpSpMk id="28" creationId="{520234FB-542E-4550-9C2F-1B56FD41A1CA}"/>
          </ac:grpSpMkLst>
        </pc:grpChg>
        <pc:grpChg chg="add">
          <ac:chgData name="Jay Duff" userId="f4ad5819-85ea-472a-bfec-2f46662765f0" providerId="ADAL" clId="{4E3C1474-D7AB-4267-9919-91A0822B4662}" dt="2023-12-07T00:26:22.823" v="2621" actId="26606"/>
          <ac:grpSpMkLst>
            <pc:docMk/>
            <pc:sldMk cId="2645304636" sldId="291"/>
            <ac:grpSpMk id="47" creationId="{7398C59F-5A18-487B-91D6-B955AACF2E50}"/>
          </ac:grpSpMkLst>
        </pc:grpChg>
        <pc:grpChg chg="add">
          <ac:chgData name="Jay Duff" userId="f4ad5819-85ea-472a-bfec-2f46662765f0" providerId="ADAL" clId="{4E3C1474-D7AB-4267-9919-91A0822B4662}" dt="2023-12-07T00:26:22.823" v="2621" actId="26606"/>
          <ac:grpSpMkLst>
            <pc:docMk/>
            <pc:sldMk cId="2645304636" sldId="291"/>
            <ac:grpSpMk id="49" creationId="{520234FB-542E-4550-9C2F-1B56FD41A1CA}"/>
          </ac:grpSpMkLst>
        </pc:grpChg>
        <pc:picChg chg="add del mod ord">
          <ac:chgData name="Jay Duff" userId="f4ad5819-85ea-472a-bfec-2f46662765f0" providerId="ADAL" clId="{4E3C1474-D7AB-4267-9919-91A0822B4662}" dt="2023-12-07T00:26:01.246" v="2614" actId="21"/>
          <ac:picMkLst>
            <pc:docMk/>
            <pc:sldMk cId="2645304636" sldId="291"/>
            <ac:picMk id="5" creationId="{C91D780F-0144-9E40-4830-FF0C5F6B8243}"/>
          </ac:picMkLst>
        </pc:picChg>
        <pc:picChg chg="add del mod">
          <ac:chgData name="Jay Duff" userId="f4ad5819-85ea-472a-bfec-2f46662765f0" providerId="ADAL" clId="{4E3C1474-D7AB-4267-9919-91A0822B4662}" dt="2023-12-07T00:26:14.659" v="2617" actId="21"/>
          <ac:picMkLst>
            <pc:docMk/>
            <pc:sldMk cId="2645304636" sldId="291"/>
            <ac:picMk id="7" creationId="{47805514-C42C-4B5D-A1F2-8B11C0B6C522}"/>
          </ac:picMkLst>
        </pc:picChg>
        <pc:picChg chg="add mod">
          <ac:chgData name="Jay Duff" userId="f4ad5819-85ea-472a-bfec-2f46662765f0" providerId="ADAL" clId="{4E3C1474-D7AB-4267-9919-91A0822B4662}" dt="2023-12-07T00:26:22.823" v="2621" actId="26606"/>
          <ac:picMkLst>
            <pc:docMk/>
            <pc:sldMk cId="2645304636" sldId="291"/>
            <ac:picMk id="9" creationId="{98540993-2BC4-DCAF-61B4-4D89D2637963}"/>
          </ac:picMkLst>
        </pc:picChg>
      </pc:sldChg>
      <pc:sldChg chg="addSp delSp modSp new mod setBg">
        <pc:chgData name="Jay Duff" userId="f4ad5819-85ea-472a-bfec-2f46662765f0" providerId="ADAL" clId="{4E3C1474-D7AB-4267-9919-91A0822B4662}" dt="2023-12-07T00:26:33.936" v="2622" actId="26606"/>
        <pc:sldMkLst>
          <pc:docMk/>
          <pc:sldMk cId="687846853" sldId="292"/>
        </pc:sldMkLst>
        <pc:spChg chg="mod">
          <ac:chgData name="Jay Duff" userId="f4ad5819-85ea-472a-bfec-2f46662765f0" providerId="ADAL" clId="{4E3C1474-D7AB-4267-9919-91A0822B4662}" dt="2023-12-07T00:26:33.936" v="2622" actId="26606"/>
          <ac:spMkLst>
            <pc:docMk/>
            <pc:sldMk cId="687846853" sldId="292"/>
            <ac:spMk id="2" creationId="{53BCDF50-ABB5-E596-AC89-C5839E18FC6F}"/>
          </ac:spMkLst>
        </pc:spChg>
        <pc:spChg chg="mod">
          <ac:chgData name="Jay Duff" userId="f4ad5819-85ea-472a-bfec-2f46662765f0" providerId="ADAL" clId="{4E3C1474-D7AB-4267-9919-91A0822B4662}" dt="2023-12-07T00:26:33.936" v="2622" actId="26606"/>
          <ac:spMkLst>
            <pc:docMk/>
            <pc:sldMk cId="687846853" sldId="292"/>
            <ac:spMk id="3" creationId="{98461BCE-6477-9AA6-A2A5-03E129631E9F}"/>
          </ac:spMkLst>
        </pc:spChg>
        <pc:spChg chg="add del">
          <ac:chgData name="Jay Duff" userId="f4ad5819-85ea-472a-bfec-2f46662765f0" providerId="ADAL" clId="{4E3C1474-D7AB-4267-9919-91A0822B4662}" dt="2023-12-07T00:26:33.936" v="2622" actId="26606"/>
          <ac:spMkLst>
            <pc:docMk/>
            <pc:sldMk cId="687846853" sldId="292"/>
            <ac:spMk id="10" creationId="{23C7736A-5A08-4021-9AB6-390DFF506AA8}"/>
          </ac:spMkLst>
        </pc:spChg>
        <pc:spChg chg="add del">
          <ac:chgData name="Jay Duff" userId="f4ad5819-85ea-472a-bfec-2f46662765f0" providerId="ADAL" clId="{4E3C1474-D7AB-4267-9919-91A0822B4662}" dt="2023-12-07T00:26:33.936" v="2622" actId="26606"/>
          <ac:spMkLst>
            <pc:docMk/>
            <pc:sldMk cId="687846853" sldId="292"/>
            <ac:spMk id="12" creationId="{433DF4D3-8A35-461A-ABE0-F56B78A1371F}"/>
          </ac:spMkLst>
        </pc:spChg>
        <pc:picChg chg="add mod ord">
          <ac:chgData name="Jay Duff" userId="f4ad5819-85ea-472a-bfec-2f46662765f0" providerId="ADAL" clId="{4E3C1474-D7AB-4267-9919-91A0822B4662}" dt="2023-12-07T00:26:33.936" v="2622" actId="26606"/>
          <ac:picMkLst>
            <pc:docMk/>
            <pc:sldMk cId="687846853" sldId="292"/>
            <ac:picMk id="5" creationId="{0C601206-2027-BDD8-EE16-4FF74F28BDE1}"/>
          </ac:picMkLst>
        </pc:picChg>
      </pc:sldChg>
      <pc:sldChg chg="modSp new del mod">
        <pc:chgData name="Jay Duff" userId="f4ad5819-85ea-472a-bfec-2f46662765f0" providerId="ADAL" clId="{4E3C1474-D7AB-4267-9919-91A0822B4662}" dt="2023-12-06T02:55:14.171" v="2572" actId="2696"/>
        <pc:sldMkLst>
          <pc:docMk/>
          <pc:sldMk cId="1374699826" sldId="293"/>
        </pc:sldMkLst>
        <pc:spChg chg="mod">
          <ac:chgData name="Jay Duff" userId="f4ad5819-85ea-472a-bfec-2f46662765f0" providerId="ADAL" clId="{4E3C1474-D7AB-4267-9919-91A0822B4662}" dt="2023-12-06T00:47:52.662" v="594" actId="20577"/>
          <ac:spMkLst>
            <pc:docMk/>
            <pc:sldMk cId="1374699826" sldId="293"/>
            <ac:spMk id="2" creationId="{4A10DDB9-63B7-BA74-7878-E223879872BE}"/>
          </ac:spMkLst>
        </pc:spChg>
        <pc:spChg chg="mod">
          <ac:chgData name="Jay Duff" userId="f4ad5819-85ea-472a-bfec-2f46662765f0" providerId="ADAL" clId="{4E3C1474-D7AB-4267-9919-91A0822B4662}" dt="2023-12-06T00:50:45.860" v="887" actId="20577"/>
          <ac:spMkLst>
            <pc:docMk/>
            <pc:sldMk cId="1374699826" sldId="293"/>
            <ac:spMk id="3" creationId="{14E19064-DE9A-6800-CDB5-CBB7E936568D}"/>
          </ac:spMkLst>
        </pc:spChg>
      </pc:sldChg>
      <pc:sldChg chg="addSp delSp modSp new mod ord setBg">
        <pc:chgData name="Jay Duff" userId="f4ad5819-85ea-472a-bfec-2f46662765f0" providerId="ADAL" clId="{4E3C1474-D7AB-4267-9919-91A0822B4662}" dt="2023-12-07T00:26:46.841" v="2623" actId="26606"/>
        <pc:sldMkLst>
          <pc:docMk/>
          <pc:sldMk cId="2118467864" sldId="294"/>
        </pc:sldMkLst>
        <pc:spChg chg="mod">
          <ac:chgData name="Jay Duff" userId="f4ad5819-85ea-472a-bfec-2f46662765f0" providerId="ADAL" clId="{4E3C1474-D7AB-4267-9919-91A0822B4662}" dt="2023-12-07T00:26:46.841" v="2623" actId="26606"/>
          <ac:spMkLst>
            <pc:docMk/>
            <pc:sldMk cId="2118467864" sldId="294"/>
            <ac:spMk id="2" creationId="{82F94720-1C6A-35B9-D1AE-D93FAC11338B}"/>
          </ac:spMkLst>
        </pc:spChg>
        <pc:spChg chg="del mod">
          <ac:chgData name="Jay Duff" userId="f4ad5819-85ea-472a-bfec-2f46662765f0" providerId="ADAL" clId="{4E3C1474-D7AB-4267-9919-91A0822B4662}" dt="2023-12-06T02:52:41.586" v="2562" actId="21"/>
          <ac:spMkLst>
            <pc:docMk/>
            <pc:sldMk cId="2118467864" sldId="294"/>
            <ac:spMk id="3" creationId="{24399F59-949F-69D5-C416-AAD298C5A10C}"/>
          </ac:spMkLst>
        </pc:spChg>
        <pc:spChg chg="add">
          <ac:chgData name="Jay Duff" userId="f4ad5819-85ea-472a-bfec-2f46662765f0" providerId="ADAL" clId="{4E3C1474-D7AB-4267-9919-91A0822B4662}" dt="2023-12-07T00:26:46.841" v="2623" actId="26606"/>
          <ac:spMkLst>
            <pc:docMk/>
            <pc:sldMk cId="2118467864" sldId="294"/>
            <ac:spMk id="38" creationId="{1996130F-9AB5-4DE9-8574-3AF891C5C172}"/>
          </ac:spMkLst>
        </pc:spChg>
        <pc:spChg chg="add">
          <ac:chgData name="Jay Duff" userId="f4ad5819-85ea-472a-bfec-2f46662765f0" providerId="ADAL" clId="{4E3C1474-D7AB-4267-9919-91A0822B4662}" dt="2023-12-07T00:26:46.841" v="2623" actId="26606"/>
          <ac:spMkLst>
            <pc:docMk/>
            <pc:sldMk cId="2118467864" sldId="294"/>
            <ac:spMk id="40" creationId="{3623DEAC-F39C-45D6-86DC-1033F6429528}"/>
          </ac:spMkLst>
        </pc:spChg>
        <pc:spChg chg="add">
          <ac:chgData name="Jay Duff" userId="f4ad5819-85ea-472a-bfec-2f46662765f0" providerId="ADAL" clId="{4E3C1474-D7AB-4267-9919-91A0822B4662}" dt="2023-12-07T00:26:46.841" v="2623" actId="26606"/>
          <ac:spMkLst>
            <pc:docMk/>
            <pc:sldMk cId="2118467864" sldId="294"/>
            <ac:spMk id="42" creationId="{A692209D-B607-46C3-8560-07AF72291659}"/>
          </ac:spMkLst>
        </pc:spChg>
        <pc:spChg chg="add">
          <ac:chgData name="Jay Duff" userId="f4ad5819-85ea-472a-bfec-2f46662765f0" providerId="ADAL" clId="{4E3C1474-D7AB-4267-9919-91A0822B4662}" dt="2023-12-07T00:26:46.841" v="2623" actId="26606"/>
          <ac:spMkLst>
            <pc:docMk/>
            <pc:sldMk cId="2118467864" sldId="294"/>
            <ac:spMk id="44" creationId="{94874638-CF15-4908-BC4B-4908744D0BAF}"/>
          </ac:spMkLst>
        </pc:spChg>
        <pc:spChg chg="add">
          <ac:chgData name="Jay Duff" userId="f4ad5819-85ea-472a-bfec-2f46662765f0" providerId="ADAL" clId="{4E3C1474-D7AB-4267-9919-91A0822B4662}" dt="2023-12-07T00:26:46.841" v="2623" actId="26606"/>
          <ac:spMkLst>
            <pc:docMk/>
            <pc:sldMk cId="2118467864" sldId="294"/>
            <ac:spMk id="46" creationId="{5F1B8348-CD6E-4561-A704-C232D9A2676D}"/>
          </ac:spMkLst>
        </pc:spChg>
        <pc:grpChg chg="add">
          <ac:chgData name="Jay Duff" userId="f4ad5819-85ea-472a-bfec-2f46662765f0" providerId="ADAL" clId="{4E3C1474-D7AB-4267-9919-91A0822B4662}" dt="2023-12-07T00:26:46.841" v="2623" actId="26606"/>
          <ac:grpSpMkLst>
            <pc:docMk/>
            <pc:sldMk cId="2118467864" sldId="294"/>
            <ac:grpSpMk id="10" creationId="{166BF9EE-F7AC-4FA5-AC7E-001B3A642F75}"/>
          </ac:grpSpMkLst>
        </pc:grpChg>
        <pc:grpChg chg="add">
          <ac:chgData name="Jay Duff" userId="f4ad5819-85ea-472a-bfec-2f46662765f0" providerId="ADAL" clId="{4E3C1474-D7AB-4267-9919-91A0822B4662}" dt="2023-12-07T00:26:46.841" v="2623" actId="26606"/>
          <ac:grpSpMkLst>
            <pc:docMk/>
            <pc:sldMk cId="2118467864" sldId="294"/>
            <ac:grpSpMk id="24" creationId="{E312DBA5-56D8-42B2-BA94-28168C2A6703}"/>
          </ac:grpSpMkLst>
        </pc:grpChg>
        <pc:picChg chg="add mod">
          <ac:chgData name="Jay Duff" userId="f4ad5819-85ea-472a-bfec-2f46662765f0" providerId="ADAL" clId="{4E3C1474-D7AB-4267-9919-91A0822B4662}" dt="2023-12-07T00:26:46.841" v="2623" actId="26606"/>
          <ac:picMkLst>
            <pc:docMk/>
            <pc:sldMk cId="2118467864" sldId="294"/>
            <ac:picMk id="5" creationId="{F8F7FDD0-275B-D770-0890-DEC7A10AA24E}"/>
          </ac:picMkLst>
        </pc:picChg>
      </pc:sldChg>
      <pc:sldChg chg="modSp new del mod">
        <pc:chgData name="Jay Duff" userId="f4ad5819-85ea-472a-bfec-2f46662765f0" providerId="ADAL" clId="{4E3C1474-D7AB-4267-9919-91A0822B4662}" dt="2023-12-06T02:55:09.058" v="2571" actId="2696"/>
        <pc:sldMkLst>
          <pc:docMk/>
          <pc:sldMk cId="1211166060" sldId="295"/>
        </pc:sldMkLst>
        <pc:spChg chg="mod">
          <ac:chgData name="Jay Duff" userId="f4ad5819-85ea-472a-bfec-2f46662765f0" providerId="ADAL" clId="{4E3C1474-D7AB-4267-9919-91A0822B4662}" dt="2023-12-06T02:55:07.136" v="2570" actId="6549"/>
          <ac:spMkLst>
            <pc:docMk/>
            <pc:sldMk cId="1211166060" sldId="295"/>
            <ac:spMk id="2" creationId="{81259BF2-AEE6-7BBB-ECCF-EB37E6F5D651}"/>
          </ac:spMkLst>
        </pc:spChg>
        <pc:spChg chg="mod">
          <ac:chgData name="Jay Duff" userId="f4ad5819-85ea-472a-bfec-2f46662765f0" providerId="ADAL" clId="{4E3C1474-D7AB-4267-9919-91A0822B4662}" dt="2023-12-06T02:55:03.745" v="2568" actId="27636"/>
          <ac:spMkLst>
            <pc:docMk/>
            <pc:sldMk cId="1211166060" sldId="295"/>
            <ac:spMk id="3" creationId="{C1A0AD32-0E15-6050-4A88-FA73C9A0387A}"/>
          </ac:spMkLst>
        </pc:spChg>
      </pc:sldChg>
    </pc:docChg>
  </pc:docChgLst>
  <pc:docChgLst>
    <pc:chgData name="Jay Duff" userId="f4ad5819-85ea-472a-bfec-2f46662765f0" providerId="ADAL" clId="{AE2F1017-43ED-5744-9A0D-DFBEB9D25338}"/>
    <pc:docChg chg="undo custSel addSld modSld">
      <pc:chgData name="Jay Duff" userId="f4ad5819-85ea-472a-bfec-2f46662765f0" providerId="ADAL" clId="{AE2F1017-43ED-5744-9A0D-DFBEB9D25338}" dt="2023-11-30T14:44:35.560" v="690" actId="20577"/>
      <pc:docMkLst>
        <pc:docMk/>
      </pc:docMkLst>
      <pc:sldChg chg="modSp mod">
        <pc:chgData name="Jay Duff" userId="f4ad5819-85ea-472a-bfec-2f46662765f0" providerId="ADAL" clId="{AE2F1017-43ED-5744-9A0D-DFBEB9D25338}" dt="2023-11-28T19:50:51.291" v="96" actId="20577"/>
        <pc:sldMkLst>
          <pc:docMk/>
          <pc:sldMk cId="102999211" sldId="256"/>
        </pc:sldMkLst>
        <pc:spChg chg="mod">
          <ac:chgData name="Jay Duff" userId="f4ad5819-85ea-472a-bfec-2f46662765f0" providerId="ADAL" clId="{AE2F1017-43ED-5744-9A0D-DFBEB9D25338}" dt="2023-11-28T19:50:31.092" v="57" actId="255"/>
          <ac:spMkLst>
            <pc:docMk/>
            <pc:sldMk cId="102999211" sldId="256"/>
            <ac:spMk id="2" creationId="{8B2BB888-6B9F-0920-2555-4E11E4B92A61}"/>
          </ac:spMkLst>
        </pc:spChg>
        <pc:spChg chg="mod">
          <ac:chgData name="Jay Duff" userId="f4ad5819-85ea-472a-bfec-2f46662765f0" providerId="ADAL" clId="{AE2F1017-43ED-5744-9A0D-DFBEB9D25338}" dt="2023-11-28T19:50:51.291" v="96" actId="20577"/>
          <ac:spMkLst>
            <pc:docMk/>
            <pc:sldMk cId="102999211" sldId="256"/>
            <ac:spMk id="3" creationId="{70A8C540-7DD9-EDBC-5571-1539DEEC480E}"/>
          </ac:spMkLst>
        </pc:spChg>
      </pc:sldChg>
      <pc:sldChg chg="modSp add mod">
        <pc:chgData name="Jay Duff" userId="f4ad5819-85ea-472a-bfec-2f46662765f0" providerId="ADAL" clId="{AE2F1017-43ED-5744-9A0D-DFBEB9D25338}" dt="2023-11-28T21:07:48.234" v="149" actId="5793"/>
        <pc:sldMkLst>
          <pc:docMk/>
          <pc:sldMk cId="4090721796" sldId="257"/>
        </pc:sldMkLst>
        <pc:spChg chg="mod">
          <ac:chgData name="Jay Duff" userId="f4ad5819-85ea-472a-bfec-2f46662765f0" providerId="ADAL" clId="{AE2F1017-43ED-5744-9A0D-DFBEB9D25338}" dt="2023-11-28T21:07:15.546" v="147" actId="255"/>
          <ac:spMkLst>
            <pc:docMk/>
            <pc:sldMk cId="4090721796" sldId="257"/>
            <ac:spMk id="2" creationId="{3B1A3A8B-D5CE-4B7C-03DC-47A1A3B2F657}"/>
          </ac:spMkLst>
        </pc:spChg>
        <pc:spChg chg="mod">
          <ac:chgData name="Jay Duff" userId="f4ad5819-85ea-472a-bfec-2f46662765f0" providerId="ADAL" clId="{AE2F1017-43ED-5744-9A0D-DFBEB9D25338}" dt="2023-11-28T21:07:48.234" v="149" actId="5793"/>
          <ac:spMkLst>
            <pc:docMk/>
            <pc:sldMk cId="4090721796" sldId="257"/>
            <ac:spMk id="3" creationId="{216D8524-1B7E-C3F6-1C2D-B21666506A25}"/>
          </ac:spMkLst>
        </pc:spChg>
      </pc:sldChg>
      <pc:sldChg chg="modSp add mod">
        <pc:chgData name="Jay Duff" userId="f4ad5819-85ea-472a-bfec-2f46662765f0" providerId="ADAL" clId="{AE2F1017-43ED-5744-9A0D-DFBEB9D25338}" dt="2023-11-30T14:18:01.556" v="680" actId="20577"/>
        <pc:sldMkLst>
          <pc:docMk/>
          <pc:sldMk cId="2126777833" sldId="258"/>
        </pc:sldMkLst>
        <pc:spChg chg="mod">
          <ac:chgData name="Jay Duff" userId="f4ad5819-85ea-472a-bfec-2f46662765f0" providerId="ADAL" clId="{AE2F1017-43ED-5744-9A0D-DFBEB9D25338}" dt="2023-11-28T21:11:56.512" v="156" actId="20577"/>
          <ac:spMkLst>
            <pc:docMk/>
            <pc:sldMk cId="2126777833" sldId="258"/>
            <ac:spMk id="2" creationId="{2ACA7AC1-5205-61F9-8303-068905ECCFDB}"/>
          </ac:spMkLst>
        </pc:spChg>
        <pc:spChg chg="mod">
          <ac:chgData name="Jay Duff" userId="f4ad5819-85ea-472a-bfec-2f46662765f0" providerId="ADAL" clId="{AE2F1017-43ED-5744-9A0D-DFBEB9D25338}" dt="2023-11-30T14:18:01.556" v="680" actId="20577"/>
          <ac:spMkLst>
            <pc:docMk/>
            <pc:sldMk cId="2126777833" sldId="258"/>
            <ac:spMk id="3" creationId="{0A8469E5-8203-C9B4-39E4-AA7A0CD18536}"/>
          </ac:spMkLst>
        </pc:spChg>
      </pc:sldChg>
      <pc:sldChg chg="modSp add mod">
        <pc:chgData name="Jay Duff" userId="f4ad5819-85ea-472a-bfec-2f46662765f0" providerId="ADAL" clId="{AE2F1017-43ED-5744-9A0D-DFBEB9D25338}" dt="2023-11-30T14:44:35.560" v="690" actId="20577"/>
        <pc:sldMkLst>
          <pc:docMk/>
          <pc:sldMk cId="2939208811" sldId="259"/>
        </pc:sldMkLst>
        <pc:spChg chg="mod">
          <ac:chgData name="Jay Duff" userId="f4ad5819-85ea-472a-bfec-2f46662765f0" providerId="ADAL" clId="{AE2F1017-43ED-5744-9A0D-DFBEB9D25338}" dt="2023-11-28T21:14:39.725" v="292" actId="20577"/>
          <ac:spMkLst>
            <pc:docMk/>
            <pc:sldMk cId="2939208811" sldId="259"/>
            <ac:spMk id="2" creationId="{2ACA7AC1-5205-61F9-8303-068905ECCFDB}"/>
          </ac:spMkLst>
        </pc:spChg>
        <pc:spChg chg="mod">
          <ac:chgData name="Jay Duff" userId="f4ad5819-85ea-472a-bfec-2f46662765f0" providerId="ADAL" clId="{AE2F1017-43ED-5744-9A0D-DFBEB9D25338}" dt="2023-11-30T14:44:35.560" v="690" actId="20577"/>
          <ac:spMkLst>
            <pc:docMk/>
            <pc:sldMk cId="2939208811" sldId="259"/>
            <ac:spMk id="3" creationId="{0A8469E5-8203-C9B4-39E4-AA7A0CD18536}"/>
          </ac:spMkLst>
        </pc:spChg>
      </pc:sldChg>
      <pc:sldChg chg="modSp add mod">
        <pc:chgData name="Jay Duff" userId="f4ad5819-85ea-472a-bfec-2f46662765f0" providerId="ADAL" clId="{AE2F1017-43ED-5744-9A0D-DFBEB9D25338}" dt="2023-11-28T21:25:37.986" v="630" actId="20577"/>
        <pc:sldMkLst>
          <pc:docMk/>
          <pc:sldMk cId="2557090384" sldId="260"/>
        </pc:sldMkLst>
        <pc:spChg chg="mod">
          <ac:chgData name="Jay Duff" userId="f4ad5819-85ea-472a-bfec-2f46662765f0" providerId="ADAL" clId="{AE2F1017-43ED-5744-9A0D-DFBEB9D25338}" dt="2023-11-28T21:20:49.875" v="414" actId="20577"/>
          <ac:spMkLst>
            <pc:docMk/>
            <pc:sldMk cId="2557090384" sldId="260"/>
            <ac:spMk id="2" creationId="{2ACA7AC1-5205-61F9-8303-068905ECCFDB}"/>
          </ac:spMkLst>
        </pc:spChg>
        <pc:spChg chg="mod">
          <ac:chgData name="Jay Duff" userId="f4ad5819-85ea-472a-bfec-2f46662765f0" providerId="ADAL" clId="{AE2F1017-43ED-5744-9A0D-DFBEB9D25338}" dt="2023-11-28T21:25:37.986" v="630" actId="20577"/>
          <ac:spMkLst>
            <pc:docMk/>
            <pc:sldMk cId="2557090384" sldId="260"/>
            <ac:spMk id="3" creationId="{0A8469E5-8203-C9B4-39E4-AA7A0CD18536}"/>
          </ac:spMkLst>
        </pc:spChg>
      </pc:sldChg>
      <pc:sldChg chg="modSp add mod">
        <pc:chgData name="Jay Duff" userId="f4ad5819-85ea-472a-bfec-2f46662765f0" providerId="ADAL" clId="{AE2F1017-43ED-5744-9A0D-DFBEB9D25338}" dt="2023-11-28T21:26:30.279" v="634" actId="20577"/>
        <pc:sldMkLst>
          <pc:docMk/>
          <pc:sldMk cId="1907944471" sldId="261"/>
        </pc:sldMkLst>
        <pc:spChg chg="mod">
          <ac:chgData name="Jay Duff" userId="f4ad5819-85ea-472a-bfec-2f46662765f0" providerId="ADAL" clId="{AE2F1017-43ED-5744-9A0D-DFBEB9D25338}" dt="2023-11-28T21:26:30.279" v="634" actId="20577"/>
          <ac:spMkLst>
            <pc:docMk/>
            <pc:sldMk cId="1907944471" sldId="261"/>
            <ac:spMk id="2" creationId="{2ACA7AC1-5205-61F9-8303-068905ECCFDB}"/>
          </ac:spMkLst>
        </pc:spChg>
      </pc:sldChg>
      <pc:sldChg chg="modSp add mod">
        <pc:chgData name="Jay Duff" userId="f4ad5819-85ea-472a-bfec-2f46662765f0" providerId="ADAL" clId="{AE2F1017-43ED-5744-9A0D-DFBEB9D25338}" dt="2023-11-28T21:26:53.458" v="645" actId="20577"/>
        <pc:sldMkLst>
          <pc:docMk/>
          <pc:sldMk cId="3675306734" sldId="262"/>
        </pc:sldMkLst>
        <pc:spChg chg="mod">
          <ac:chgData name="Jay Duff" userId="f4ad5819-85ea-472a-bfec-2f46662765f0" providerId="ADAL" clId="{AE2F1017-43ED-5744-9A0D-DFBEB9D25338}" dt="2023-11-28T21:26:48.754" v="644" actId="20577"/>
          <ac:spMkLst>
            <pc:docMk/>
            <pc:sldMk cId="3675306734" sldId="262"/>
            <ac:spMk id="2" creationId="{2ACA7AC1-5205-61F9-8303-068905ECCFDB}"/>
          </ac:spMkLst>
        </pc:spChg>
        <pc:spChg chg="mod">
          <ac:chgData name="Jay Duff" userId="f4ad5819-85ea-472a-bfec-2f46662765f0" providerId="ADAL" clId="{AE2F1017-43ED-5744-9A0D-DFBEB9D25338}" dt="2023-11-28T21:26:53.458" v="645" actId="20577"/>
          <ac:spMkLst>
            <pc:docMk/>
            <pc:sldMk cId="3675306734" sldId="262"/>
            <ac:spMk id="3" creationId="{0A8469E5-8203-C9B4-39E4-AA7A0CD18536}"/>
          </ac:spMkLst>
        </pc:spChg>
      </pc:sldChg>
      <pc:sldChg chg="delSp add setBg delDesignElem">
        <pc:chgData name="Jay Duff" userId="f4ad5819-85ea-472a-bfec-2f46662765f0" providerId="ADAL" clId="{AE2F1017-43ED-5744-9A0D-DFBEB9D25338}" dt="2023-11-30T12:59:21.898" v="647"/>
        <pc:sldMkLst>
          <pc:docMk/>
          <pc:sldMk cId="1864731432" sldId="271"/>
        </pc:sldMkLst>
        <pc:spChg chg="del">
          <ac:chgData name="Jay Duff" userId="f4ad5819-85ea-472a-bfec-2f46662765f0" providerId="ADAL" clId="{AE2F1017-43ED-5744-9A0D-DFBEB9D25338}" dt="2023-11-30T12:59:21.898" v="647"/>
          <ac:spMkLst>
            <pc:docMk/>
            <pc:sldMk cId="1864731432" sldId="271"/>
            <ac:spMk id="8" creationId="{01520B72-94C4-4ABB-AC64-A3382705BE06}"/>
          </ac:spMkLst>
        </pc:spChg>
        <pc:spChg chg="del">
          <ac:chgData name="Jay Duff" userId="f4ad5819-85ea-472a-bfec-2f46662765f0" providerId="ADAL" clId="{AE2F1017-43ED-5744-9A0D-DFBEB9D25338}" dt="2023-11-30T12:59:21.898" v="647"/>
          <ac:spMkLst>
            <pc:docMk/>
            <pc:sldMk cId="1864731432" sldId="271"/>
            <ac:spMk id="10" creationId="{9A64CBFD-D6E8-4E6A-8F66-1948BED33157}"/>
          </ac:spMkLst>
        </pc:spChg>
      </pc:sldChg>
      <pc:sldChg chg="delSp add setBg delDesignElem">
        <pc:chgData name="Jay Duff" userId="f4ad5819-85ea-472a-bfec-2f46662765f0" providerId="ADAL" clId="{AE2F1017-43ED-5744-9A0D-DFBEB9D25338}" dt="2023-11-30T13:07:02.667" v="649"/>
        <pc:sldMkLst>
          <pc:docMk/>
          <pc:sldMk cId="2396543525" sldId="275"/>
        </pc:sldMkLst>
        <pc:spChg chg="del">
          <ac:chgData name="Jay Duff" userId="f4ad5819-85ea-472a-bfec-2f46662765f0" providerId="ADAL" clId="{AE2F1017-43ED-5744-9A0D-DFBEB9D25338}" dt="2023-11-30T13:07:02.667" v="649"/>
          <ac:spMkLst>
            <pc:docMk/>
            <pc:sldMk cId="2396543525" sldId="275"/>
            <ac:spMk id="8" creationId="{01520B72-94C4-4ABB-AC64-A3382705BE06}"/>
          </ac:spMkLst>
        </pc:spChg>
        <pc:spChg chg="del">
          <ac:chgData name="Jay Duff" userId="f4ad5819-85ea-472a-bfec-2f46662765f0" providerId="ADAL" clId="{AE2F1017-43ED-5744-9A0D-DFBEB9D25338}" dt="2023-11-30T13:07:02.667" v="649"/>
          <ac:spMkLst>
            <pc:docMk/>
            <pc:sldMk cId="2396543525" sldId="275"/>
            <ac:spMk id="10" creationId="{9A64CBFD-D6E8-4E6A-8F66-1948BED3315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BB888-6B9F-0920-2555-4E11E4B92A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Teach2Give Leadership Retreat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8C540-7DD9-EDBC-5571-1539DEEC48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Session 3 – Cohort Mentoring Curriculum</a:t>
            </a:r>
          </a:p>
        </p:txBody>
      </p:sp>
    </p:spTree>
    <p:extLst>
      <p:ext uri="{BB962C8B-B14F-4D97-AF65-F5344CB8AC3E}">
        <p14:creationId xmlns:p14="http://schemas.microsoft.com/office/powerpoint/2010/main" val="102999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7DF02-62D4-4E2C-043E-F3799DD13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 dirty="0"/>
              <a:t>Group Activity</a:t>
            </a:r>
          </a:p>
        </p:txBody>
      </p:sp>
      <p:sp>
        <p:nvSpPr>
          <p:cNvPr id="71" name="Content Placeholder 49">
            <a:extLst>
              <a:ext uri="{FF2B5EF4-FFF2-40B4-BE49-F238E27FC236}">
                <a16:creationId xmlns:a16="http://schemas.microsoft.com/office/drawing/2014/main" id="{4B93F0D6-C7F7-595B-7BBB-1327CD0D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1144" y="1968138"/>
            <a:ext cx="4140772" cy="3777622"/>
          </a:xfrm>
        </p:spPr>
        <p:txBody>
          <a:bodyPr>
            <a:normAutofit/>
          </a:bodyPr>
          <a:lstStyle/>
          <a:p>
            <a:pPr algn="l"/>
            <a:r>
              <a:rPr lang="en-U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What a woman says:</a:t>
            </a:r>
          </a:p>
          <a:p>
            <a:pPr algn="l"/>
            <a:r>
              <a:rPr lang="en-U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Cmon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…This place is a mess! You and I need to clean. Your pants are on the floor and you’ll have no clothes if we don’t do laundry now!</a:t>
            </a:r>
          </a:p>
          <a:p>
            <a:pPr algn="l"/>
            <a:r>
              <a:rPr lang="en-U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What a man hears:</a:t>
            </a:r>
          </a:p>
          <a:p>
            <a:pPr algn="l"/>
            <a:r>
              <a:rPr lang="en-U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C’MON….blah, blah, blah YOU AND I blah, blah, blah, blah, blah ON THE FLOOR blah, blah, blah, NO CLOTHES blah, blah, blah, blah, NOW!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DF836EE-46AA-F49B-12A4-17354CB75E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940" b="-1"/>
          <a:stretch/>
        </p:blipFill>
        <p:spPr>
          <a:xfrm>
            <a:off x="6091916" y="10"/>
            <a:ext cx="610008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80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13980-B8E7-3ED3-1573-0DC14ACA1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Drawn Understanding- comprehension and communication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84933E-8145-B974-A5D7-39C0B4611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9783" y="2708842"/>
            <a:ext cx="4531032" cy="3783646"/>
          </a:xfrm>
        </p:spPr>
      </p:pic>
    </p:spTree>
    <p:extLst>
      <p:ext uri="{BB962C8B-B14F-4D97-AF65-F5344CB8AC3E}">
        <p14:creationId xmlns:p14="http://schemas.microsoft.com/office/powerpoint/2010/main" val="4163888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0A40-69FA-8CCD-4EE1-83B788022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b="1" i="0">
                <a:effectLst/>
                <a:latin typeface="Madera"/>
              </a:rPr>
              <a:t>2. Open and Close Ended Questions</a:t>
            </a:r>
            <a:br>
              <a:rPr lang="en-US" sz="2700" b="1" i="0">
                <a:effectLst/>
                <a:latin typeface="Madera"/>
              </a:rPr>
            </a:br>
            <a:endParaRPr lang="en-US" sz="2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E59F4-CD14-6E25-217A-5E30B5794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en-US" sz="1800" b="0" i="0" u="none" strike="noStrike" dirty="0">
                <a:solidFill>
                  <a:srgbClr val="747474"/>
                </a:solidFill>
                <a:effectLst/>
                <a:latin typeface="Lora" pitchFamily="2" charset="0"/>
              </a:rPr>
              <a:t>One of the best skills is to practice the open and closed question. </a:t>
            </a:r>
            <a:r>
              <a:rPr lang="en-US" sz="1800" i="0" u="none" strike="noStrike" dirty="0">
                <a:solidFill>
                  <a:srgbClr val="747474"/>
                </a:solidFill>
                <a:effectLst/>
                <a:latin typeface="Lora" pitchFamily="2" charset="0"/>
              </a:rPr>
              <a:t>Makes conversations </a:t>
            </a:r>
            <a:r>
              <a:rPr lang="en-US" sz="1800" b="0" i="0" u="none" strike="noStrike" dirty="0">
                <a:solidFill>
                  <a:srgbClr val="747474"/>
                </a:solidFill>
                <a:effectLst/>
                <a:latin typeface="Lora" pitchFamily="2" charset="0"/>
              </a:rPr>
              <a:t>precise and helpful.</a:t>
            </a:r>
          </a:p>
          <a:p>
            <a:r>
              <a:rPr lang="en-US" dirty="0">
                <a:solidFill>
                  <a:srgbClr val="747474"/>
                </a:solidFill>
                <a:latin typeface="Lora" pitchFamily="2" charset="0"/>
              </a:rPr>
              <a:t>Mentors ask mentees to share their concerns or goals with a few open ended questions.</a:t>
            </a:r>
          </a:p>
          <a:p>
            <a:r>
              <a:rPr lang="en-US" dirty="0">
                <a:solidFill>
                  <a:srgbClr val="747474"/>
                </a:solidFill>
                <a:latin typeface="Lora" pitchFamily="2" charset="0"/>
              </a:rPr>
              <a:t>Answer with a few closed ended questions for clarity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74CE8A-4D28-22E6-81C3-5C49DBF149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2" r="22568" b="-2"/>
          <a:stretch/>
        </p:blipFill>
        <p:spPr>
          <a:xfrm>
            <a:off x="6091916" y="10"/>
            <a:ext cx="610008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76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51F84177-D544-484B-840F-230FCEB94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BC9B9BC-356F-4894-B473-21807684E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6111243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487F6-8FC9-F5EE-8705-837B15BC6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528046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3. Table Topics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9F0A3C-5422-AF38-CEA3-7E9CEBA59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26" r="-2" b="-2"/>
          <a:stretch/>
        </p:blipFill>
        <p:spPr>
          <a:xfrm>
            <a:off x="6111242" y="10"/>
            <a:ext cx="6080758" cy="6857990"/>
          </a:xfrm>
          <a:prstGeom prst="rect">
            <a:avLst/>
          </a:prstGeom>
        </p:spPr>
      </p:pic>
      <p:sp>
        <p:nvSpPr>
          <p:cNvPr id="46" name="Freeform 27">
            <a:extLst>
              <a:ext uri="{FF2B5EF4-FFF2-40B4-BE49-F238E27FC236}">
                <a16:creationId xmlns:a16="http://schemas.microsoft.com/office/drawing/2014/main" id="{CFD42E53-DE7E-4891-9F3A-A1E195E8E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6881206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4115C-A99E-B074-DD17-7FA6A544C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79" y="5189400"/>
            <a:ext cx="5280460" cy="544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600">
                <a:solidFill>
                  <a:srgbClr val="FEFFFF"/>
                </a:solidFill>
              </a:rPr>
              <a:t>Short conversation starters on the job</a:t>
            </a:r>
          </a:p>
        </p:txBody>
      </p:sp>
    </p:spTree>
    <p:extLst>
      <p:ext uri="{BB962C8B-B14F-4D97-AF65-F5344CB8AC3E}">
        <p14:creationId xmlns:p14="http://schemas.microsoft.com/office/powerpoint/2010/main" val="1759059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13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27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1" name="Rectangle 41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1C805-2154-0008-8305-6C0FCB0DD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1795849"/>
            <a:ext cx="3778870" cy="31148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>
                <a:solidFill>
                  <a:srgbClr val="FEFFFF"/>
                </a:solidFill>
              </a:rPr>
              <a:t>4. Mock interviews-practice critical thinking, self confidence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540993-2BC4-DCAF-61B4-4D89D26379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25" r="2556" b="1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  <p:sp>
        <p:nvSpPr>
          <p:cNvPr id="52" name="Freeform 5">
            <a:extLst>
              <a:ext uri="{FF2B5EF4-FFF2-40B4-BE49-F238E27FC236}">
                <a16:creationId xmlns:a16="http://schemas.microsoft.com/office/drawing/2014/main" id="{64D236DE-BD07-488F-B236-DDEEFFF7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04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CDF50-ABB5-E596-AC89-C5839E18F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/>
              <a:t>5. Situational mentorship-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61BCE-6477-9AA6-A2A5-03E129631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000" b="0" i="0">
                <a:solidFill>
                  <a:schemeClr val="tx1"/>
                </a:solidFill>
                <a:effectLst/>
                <a:latin typeface="Inter"/>
              </a:rPr>
              <a:t>All participants will write down solutions to the different scenarios. Therefore, it is better to make the participants work in teams. As a  mentor, how will you respond? How will you help them realize their mistakes</a:t>
            </a:r>
          </a:p>
          <a:p>
            <a:pPr>
              <a:lnSpc>
                <a:spcPct val="90000"/>
              </a:lnSpc>
            </a:pPr>
            <a:r>
              <a:rPr lang="en-US" sz="1000">
                <a:solidFill>
                  <a:schemeClr val="tx1"/>
                </a:solidFill>
                <a:latin typeface="Inter"/>
              </a:rPr>
              <a:t>Got a bad grade</a:t>
            </a:r>
          </a:p>
          <a:p>
            <a:pPr>
              <a:lnSpc>
                <a:spcPct val="90000"/>
              </a:lnSpc>
            </a:pPr>
            <a:r>
              <a:rPr lang="en-US" sz="1000">
                <a:solidFill>
                  <a:schemeClr val="tx1"/>
                </a:solidFill>
                <a:latin typeface="Inter"/>
              </a:rPr>
              <a:t>For each</a:t>
            </a:r>
          </a:p>
          <a:p>
            <a:pPr lvl="1">
              <a:lnSpc>
                <a:spcPct val="90000"/>
              </a:lnSpc>
            </a:pPr>
            <a:r>
              <a:rPr lang="en-US" sz="1000">
                <a:solidFill>
                  <a:schemeClr val="tx1"/>
                </a:solidFill>
                <a:latin typeface="Inter"/>
              </a:rPr>
              <a:t>Unconsciously incompetent</a:t>
            </a:r>
          </a:p>
          <a:p>
            <a:pPr lvl="1">
              <a:lnSpc>
                <a:spcPct val="90000"/>
              </a:lnSpc>
            </a:pPr>
            <a:r>
              <a:rPr lang="en-US" sz="1000">
                <a:solidFill>
                  <a:schemeClr val="tx1"/>
                </a:solidFill>
                <a:latin typeface="Inter"/>
              </a:rPr>
              <a:t>Consciously incompetent</a:t>
            </a:r>
          </a:p>
          <a:p>
            <a:pPr lvl="1">
              <a:lnSpc>
                <a:spcPct val="90000"/>
              </a:lnSpc>
            </a:pPr>
            <a:r>
              <a:rPr lang="en-US" sz="1000">
                <a:solidFill>
                  <a:schemeClr val="tx1"/>
                </a:solidFill>
                <a:latin typeface="Inter"/>
              </a:rPr>
              <a:t>Consciously competent</a:t>
            </a:r>
          </a:p>
          <a:p>
            <a:pPr lvl="1">
              <a:lnSpc>
                <a:spcPct val="90000"/>
              </a:lnSpc>
            </a:pPr>
            <a:r>
              <a:rPr lang="en-US" sz="1000">
                <a:solidFill>
                  <a:schemeClr val="tx1"/>
                </a:solidFill>
                <a:latin typeface="Inter"/>
              </a:rPr>
              <a:t>Unconsciously competent</a:t>
            </a:r>
          </a:p>
          <a:p>
            <a:pPr>
              <a:lnSpc>
                <a:spcPct val="90000"/>
              </a:lnSpc>
            </a:pPr>
            <a:r>
              <a:rPr lang="en-US" sz="1000">
                <a:solidFill>
                  <a:schemeClr val="tx1"/>
                </a:solidFill>
                <a:latin typeface="Inter"/>
              </a:rPr>
              <a:t>Beginning personal project</a:t>
            </a:r>
          </a:p>
          <a:p>
            <a:pPr>
              <a:lnSpc>
                <a:spcPct val="90000"/>
              </a:lnSpc>
            </a:pPr>
            <a:r>
              <a:rPr lang="en-US" sz="1000">
                <a:solidFill>
                  <a:schemeClr val="tx1"/>
                </a:solidFill>
              </a:rPr>
              <a:t>Developing a plan for the personal project</a:t>
            </a:r>
          </a:p>
          <a:p>
            <a:pPr>
              <a:lnSpc>
                <a:spcPct val="90000"/>
              </a:lnSpc>
            </a:pPr>
            <a:r>
              <a:rPr lang="en-US" sz="1000">
                <a:solidFill>
                  <a:schemeClr val="tx1"/>
                </a:solidFill>
              </a:rPr>
              <a:t>Identify completion milestone</a:t>
            </a:r>
          </a:p>
          <a:p>
            <a:pPr>
              <a:lnSpc>
                <a:spcPct val="90000"/>
              </a:lnSpc>
            </a:pPr>
            <a:r>
              <a:rPr lang="en-US" sz="1000">
                <a:solidFill>
                  <a:schemeClr val="tx1"/>
                </a:solidFill>
              </a:rPr>
              <a:t>How do I talk about myself for 5 minutes</a:t>
            </a:r>
          </a:p>
          <a:p>
            <a:pPr>
              <a:lnSpc>
                <a:spcPct val="90000"/>
              </a:lnSpc>
            </a:pPr>
            <a:r>
              <a:rPr lang="en-US" sz="1000">
                <a:solidFill>
                  <a:schemeClr val="tx1"/>
                </a:solidFill>
              </a:rPr>
              <a:t>How do I tell someone why they should hire 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01206-2027-BDD8-EE16-4FF74F28BD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43" r="31815" b="-1"/>
          <a:stretch/>
        </p:blipFill>
        <p:spPr>
          <a:xfrm>
            <a:off x="6091916" y="10"/>
            <a:ext cx="610008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46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94720-1C6A-35B9-D1AE-D93FAC113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6. Feedback sandwich Role play - practice positive feedback</a:t>
            </a:r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7FDD0-275B-D770-0890-DEC7A10AA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994" y="2530171"/>
            <a:ext cx="5640502" cy="180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67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04385EC0-7D08-E5FC-8BBA-3FE1FAB41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294" y="643467"/>
            <a:ext cx="838454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94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CA7AC1-5205-61F9-8303-068905ECC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en-US"/>
              <a:t>Don’t Wing It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2" descr="Flag of Kenya - Wikipedia">
            <a:extLst>
              <a:ext uri="{FF2B5EF4-FFF2-40B4-BE49-F238E27FC236}">
                <a16:creationId xmlns:a16="http://schemas.microsoft.com/office/drawing/2014/main" id="{8D1DD190-5942-A63E-4D9C-7A00DEC5A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2" r="26193" b="-2"/>
          <a:stretch/>
        </p:blipFill>
        <p:spPr bwMode="auto">
          <a:xfrm>
            <a:off x="-1555" y="1731"/>
            <a:ext cx="46710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469E5-8203-C9B4-39E4-AA7A0CD18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375" y="1399026"/>
            <a:ext cx="5612576" cy="4430490"/>
          </a:xfrm>
        </p:spPr>
        <p:txBody>
          <a:bodyPr>
            <a:noAutofit/>
          </a:bodyPr>
          <a:lstStyle/>
          <a:p>
            <a:r>
              <a:rPr lang="en-US" sz="2400" dirty="0"/>
              <a:t>Know The Goal</a:t>
            </a:r>
          </a:p>
          <a:p>
            <a:r>
              <a:rPr lang="en-US" sz="2400" dirty="0"/>
              <a:t>Novices Should Use Instructions</a:t>
            </a:r>
          </a:p>
          <a:p>
            <a:r>
              <a:rPr lang="en-US" sz="2400" dirty="0"/>
              <a:t>Provide Feedback on Curriculum</a:t>
            </a:r>
          </a:p>
          <a:p>
            <a:r>
              <a:rPr lang="en-US" sz="2400" dirty="0"/>
              <a:t>Use Curriculum with YOUR Mentor</a:t>
            </a:r>
          </a:p>
          <a:p>
            <a:r>
              <a:rPr lang="en-US" sz="2400" dirty="0"/>
              <a:t>Keep Notes</a:t>
            </a:r>
          </a:p>
          <a:p>
            <a:pPr lvl="1"/>
            <a:r>
              <a:rPr lang="en-US" sz="2400" dirty="0"/>
              <a:t>Plan</a:t>
            </a:r>
          </a:p>
          <a:p>
            <a:pPr lvl="1"/>
            <a:r>
              <a:rPr lang="en-US" sz="2400" dirty="0"/>
              <a:t>Record</a:t>
            </a:r>
          </a:p>
          <a:p>
            <a:pPr lvl="1"/>
            <a:r>
              <a:rPr lang="en-US" sz="2400" dirty="0"/>
              <a:t>Next Session Action</a:t>
            </a:r>
          </a:p>
        </p:txBody>
      </p:sp>
    </p:spTree>
    <p:extLst>
      <p:ext uri="{BB962C8B-B14F-4D97-AF65-F5344CB8AC3E}">
        <p14:creationId xmlns:p14="http://schemas.microsoft.com/office/powerpoint/2010/main" val="212677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A7AC1-5205-61F9-8303-068905ECC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12 Weeks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469E5-8203-C9B4-39E4-AA7A0CD18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6 Sessions</a:t>
            </a:r>
          </a:p>
          <a:p>
            <a:r>
              <a:rPr lang="en-US" sz="2400" dirty="0">
                <a:solidFill>
                  <a:schemeClr val="tx1"/>
                </a:solidFill>
              </a:rPr>
              <a:t>First Semester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Review with your mentor monthly</a:t>
            </a:r>
          </a:p>
          <a:p>
            <a:r>
              <a:rPr lang="en-US" sz="2400" dirty="0">
                <a:solidFill>
                  <a:schemeClr val="tx1"/>
                </a:solidFill>
              </a:rPr>
              <a:t>Subsequent Semesters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Meet with your mentor quarterly</a:t>
            </a:r>
          </a:p>
          <a:p>
            <a:r>
              <a:rPr lang="en-US" sz="2400" dirty="0">
                <a:solidFill>
                  <a:schemeClr val="tx1"/>
                </a:solidFill>
              </a:rPr>
              <a:t>Push </a:t>
            </a:r>
          </a:p>
        </p:txBody>
      </p:sp>
      <p:pic>
        <p:nvPicPr>
          <p:cNvPr id="4" name="Picture 2" descr="Flag of Kenya - Wikipedia">
            <a:extLst>
              <a:ext uri="{FF2B5EF4-FFF2-40B4-BE49-F238E27FC236}">
                <a16:creationId xmlns:a16="http://schemas.microsoft.com/office/drawing/2014/main" id="{8D1DD190-5942-A63E-4D9C-7A00DEC5A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8" r="19238" b="-1"/>
          <a:stretch/>
        </p:blipFill>
        <p:spPr bwMode="auto">
          <a:xfrm>
            <a:off x="6091916" y="10"/>
            <a:ext cx="61000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20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lag of Kenya - Wikipedia">
            <a:extLst>
              <a:ext uri="{FF2B5EF4-FFF2-40B4-BE49-F238E27FC236}">
                <a16:creationId xmlns:a16="http://schemas.microsoft.com/office/drawing/2014/main" id="{8D1DD190-5942-A63E-4D9C-7A00DEC5A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0" r="11421" b="-1"/>
          <a:stretch/>
        </p:blipFill>
        <p:spPr bwMode="auto">
          <a:xfrm>
            <a:off x="4485557" y="10"/>
            <a:ext cx="770644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A7AC1-5205-61F9-8303-068905ECC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25" y="624110"/>
            <a:ext cx="4623955" cy="1280890"/>
          </a:xfrm>
        </p:spPr>
        <p:txBody>
          <a:bodyPr>
            <a:normAutofit/>
          </a:bodyPr>
          <a:lstStyle/>
          <a:p>
            <a:r>
              <a:rPr lang="en-US"/>
              <a:t>Teach2Give.com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469E5-8203-C9B4-39E4-AA7A0CD18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1540189"/>
            <a:ext cx="4625882" cy="3777622"/>
          </a:xfrm>
        </p:spPr>
        <p:txBody>
          <a:bodyPr>
            <a:noAutofit/>
          </a:bodyPr>
          <a:lstStyle/>
          <a:p>
            <a:r>
              <a:rPr lang="en-US" sz="2400" dirty="0"/>
              <a:t>Mentor Documents</a:t>
            </a:r>
          </a:p>
          <a:p>
            <a:pPr lvl="1"/>
            <a:r>
              <a:rPr lang="en-US" sz="2400" dirty="0"/>
              <a:t>Cohort Mentoring Curriculum</a:t>
            </a:r>
          </a:p>
          <a:p>
            <a:r>
              <a:rPr lang="en-US" sz="2400" dirty="0"/>
              <a:t>Each Session</a:t>
            </a:r>
          </a:p>
          <a:p>
            <a:pPr lvl="1"/>
            <a:r>
              <a:rPr lang="en-US" sz="2400" dirty="0"/>
              <a:t>Objective</a:t>
            </a:r>
          </a:p>
          <a:p>
            <a:pPr lvl="1"/>
            <a:r>
              <a:rPr lang="en-US" sz="2400" dirty="0"/>
              <a:t>Homework Review</a:t>
            </a:r>
          </a:p>
          <a:p>
            <a:pPr lvl="1"/>
            <a:r>
              <a:rPr lang="en-US" sz="2400" dirty="0"/>
              <a:t>Discussion Suggestions</a:t>
            </a:r>
          </a:p>
          <a:p>
            <a:pPr lvl="1"/>
            <a:r>
              <a:rPr lang="en-US" sz="2400" dirty="0"/>
              <a:t>Assignment</a:t>
            </a:r>
          </a:p>
          <a:p>
            <a:r>
              <a:rPr lang="en-US" sz="2400" dirty="0"/>
              <a:t>Combine sessions if missed</a:t>
            </a:r>
          </a:p>
        </p:txBody>
      </p:sp>
    </p:spTree>
    <p:extLst>
      <p:ext uri="{BB962C8B-B14F-4D97-AF65-F5344CB8AC3E}">
        <p14:creationId xmlns:p14="http://schemas.microsoft.com/office/powerpoint/2010/main" val="3604346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7B5A23F-7276-435D-91DA-09104D77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354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F3ECD7F-BF61-4CB1-AA15-464BB771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66F1B29-3A08-4DB7-9F92-4C09B3BCF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7" name="Freeform 5">
            <a:extLst>
              <a:ext uri="{FF2B5EF4-FFF2-40B4-BE49-F238E27FC236}">
                <a16:creationId xmlns:a16="http://schemas.microsoft.com/office/drawing/2014/main" id="{44A5AAD1-9616-4E1C-B3AC-E5497A6A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BB99F9-6331-AA16-3195-AC842442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EFFFF"/>
                </a:solidFill>
              </a:rPr>
              <a:t>FAQ:  Religion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10627-AB51-6293-1B4F-4F816C28A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EFFFF"/>
                </a:solidFill>
              </a:rPr>
              <a:t>Can You Discuss?</a:t>
            </a:r>
          </a:p>
          <a:p>
            <a:r>
              <a:rPr lang="en-US" sz="3600" dirty="0">
                <a:solidFill>
                  <a:srgbClr val="FEFFFF"/>
                </a:solidFill>
              </a:rPr>
              <a:t>How Can You Bring It Up</a:t>
            </a:r>
          </a:p>
          <a:p>
            <a:r>
              <a:rPr lang="en-US" sz="3600" dirty="0">
                <a:solidFill>
                  <a:srgbClr val="FEFFFF"/>
                </a:solidFill>
              </a:rPr>
              <a:t>What Do’s / Don’ts Apply</a:t>
            </a:r>
          </a:p>
          <a:p>
            <a:pPr marL="0" indent="0">
              <a:buNone/>
            </a:pPr>
            <a:endParaRPr lang="en-US" dirty="0">
              <a:solidFill>
                <a:srgbClr val="FEFFFF"/>
              </a:solidFill>
            </a:endParaRPr>
          </a:p>
        </p:txBody>
      </p:sp>
      <p:pic>
        <p:nvPicPr>
          <p:cNvPr id="1026" name="Picture 2" descr="Religion and Reflection on Campus | The Dartmouth">
            <a:extLst>
              <a:ext uri="{FF2B5EF4-FFF2-40B4-BE49-F238E27FC236}">
                <a16:creationId xmlns:a16="http://schemas.microsoft.com/office/drawing/2014/main" id="{6C2BC2B3-96F9-C28B-53AB-81122785E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3057" y="2951608"/>
            <a:ext cx="3001931" cy="202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915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35879851-1A1D-4246-AAA1-C484E858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1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Popular interview questions and how to answer them | Examples | CV-Library">
            <a:extLst>
              <a:ext uri="{FF2B5EF4-FFF2-40B4-BE49-F238E27FC236}">
                <a16:creationId xmlns:a16="http://schemas.microsoft.com/office/drawing/2014/main" id="{2572C407-37F7-8B34-B88D-C4BD51000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r="4488" b="-1"/>
          <a:stretch/>
        </p:blipFill>
        <p:spPr bwMode="auto">
          <a:xfrm>
            <a:off x="-8825" y="-561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C59234-1DDF-286D-DE57-69FA5A9D7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FAQ: Soft Skills</a:t>
            </a:r>
            <a:br>
              <a:rPr lang="en-US">
                <a:solidFill>
                  <a:srgbClr val="FFFFFF"/>
                </a:solidFill>
              </a:rPr>
            </a:b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1CC4A-357C-B608-8CD4-482400E08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239" y="3591698"/>
            <a:ext cx="5071977" cy="2722605"/>
          </a:xfrm>
        </p:spPr>
        <p:txBody>
          <a:bodyPr>
            <a:normAutofit/>
          </a:bodyPr>
          <a:lstStyle/>
          <a:p>
            <a:pPr>
              <a:buClr>
                <a:srgbClr val="BF9B64"/>
              </a:buClr>
            </a:pPr>
            <a:r>
              <a:rPr lang="en-US" sz="2800" b="1" dirty="0"/>
              <a:t>Tell Me About Yourself</a:t>
            </a:r>
          </a:p>
          <a:p>
            <a:pPr>
              <a:buClr>
                <a:srgbClr val="BF9B64"/>
              </a:buClr>
            </a:pPr>
            <a:r>
              <a:rPr lang="en-US" sz="2800" b="1" dirty="0"/>
              <a:t>Why Should We Hire You</a:t>
            </a:r>
          </a:p>
          <a:p>
            <a:pPr>
              <a:buClr>
                <a:srgbClr val="BF9B64"/>
              </a:buClr>
            </a:pPr>
            <a:r>
              <a:rPr lang="en-US" sz="2800" b="1" dirty="0"/>
              <a:t>What Do’s/Don’ts Apply</a:t>
            </a:r>
          </a:p>
        </p:txBody>
      </p:sp>
    </p:spTree>
    <p:extLst>
      <p:ext uri="{BB962C8B-B14F-4D97-AF65-F5344CB8AC3E}">
        <p14:creationId xmlns:p14="http://schemas.microsoft.com/office/powerpoint/2010/main" val="1424704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056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69" name="Group 2068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070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83" name="Rectangle 2082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85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2087" name="Rectangle 2086">
            <a:extLst>
              <a:ext uri="{FF2B5EF4-FFF2-40B4-BE49-F238E27FC236}">
                <a16:creationId xmlns:a16="http://schemas.microsoft.com/office/drawing/2014/main" id="{65781D42-087D-484C-840B-CFDCDDEB2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9" name="Freeform 5">
            <a:extLst>
              <a:ext uri="{FF2B5EF4-FFF2-40B4-BE49-F238E27FC236}">
                <a16:creationId xmlns:a16="http://schemas.microsoft.com/office/drawing/2014/main" id="{2F2D0089-EE06-49C0-9C5F-56B94DF2D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4298416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rgbClr val="000000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59234-1DDF-286D-DE57-69FA5A9D7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4628519"/>
            <a:ext cx="8458200" cy="95891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rgbClr val="FFFFFF"/>
                </a:solidFill>
              </a:rPr>
              <a:t>FAQ: Continuing Education</a:t>
            </a:r>
            <a:br>
              <a:rPr lang="en-US" sz="3100">
                <a:solidFill>
                  <a:srgbClr val="FFFFFF"/>
                </a:solidFill>
              </a:rPr>
            </a:br>
            <a:endParaRPr lang="en-US" sz="31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1CC4A-357C-B608-8CD4-482400E08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3" y="5610650"/>
            <a:ext cx="8458200" cy="5249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What Follow-up Questions </a:t>
            </a:r>
          </a:p>
        </p:txBody>
      </p:sp>
      <p:pic>
        <p:nvPicPr>
          <p:cNvPr id="2050" name="Picture 2" descr="How to get ready for college – Cotter Chronicle">
            <a:extLst>
              <a:ext uri="{FF2B5EF4-FFF2-40B4-BE49-F238E27FC236}">
                <a16:creationId xmlns:a16="http://schemas.microsoft.com/office/drawing/2014/main" id="{C841591A-8650-B2C6-4195-B88718AA3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2439" y="643467"/>
            <a:ext cx="8230162" cy="333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178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enya's Currency To Shine In 2018 - Emerging Market Views">
            <a:extLst>
              <a:ext uri="{FF2B5EF4-FFF2-40B4-BE49-F238E27FC236}">
                <a16:creationId xmlns:a16="http://schemas.microsoft.com/office/drawing/2014/main" id="{2E0B58F7-8F38-828C-36E2-2EFA59FAA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4" r="14867" b="-1"/>
          <a:stretch/>
        </p:blipFill>
        <p:spPr bwMode="auto">
          <a:xfrm>
            <a:off x="4485557" y="10"/>
            <a:ext cx="770644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1" name="Freeform: Shape 1030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17FAE-8C48-F586-5A15-FE976EFA5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25" y="624110"/>
            <a:ext cx="4514457" cy="913745"/>
          </a:xfrm>
        </p:spPr>
        <p:txBody>
          <a:bodyPr>
            <a:normAutofit/>
          </a:bodyPr>
          <a:lstStyle/>
          <a:p>
            <a:r>
              <a:rPr lang="en-US" dirty="0"/>
              <a:t>FAQ:  Finances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7C673-A0F6-532D-82A7-60BB4C239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2133600"/>
            <a:ext cx="4625882" cy="3777622"/>
          </a:xfrm>
        </p:spPr>
        <p:txBody>
          <a:bodyPr>
            <a:normAutofit/>
          </a:bodyPr>
          <a:lstStyle/>
          <a:p>
            <a:r>
              <a:rPr lang="en-US" sz="3200" dirty="0"/>
              <a:t>Help</a:t>
            </a:r>
          </a:p>
          <a:p>
            <a:r>
              <a:rPr lang="en-US" sz="3200" dirty="0"/>
              <a:t>Budget</a:t>
            </a:r>
          </a:p>
          <a:p>
            <a:r>
              <a:rPr lang="en-US" sz="3200" dirty="0"/>
              <a:t>Priorities</a:t>
            </a:r>
          </a:p>
          <a:p>
            <a:r>
              <a:rPr lang="en-US" sz="3200" dirty="0"/>
              <a:t>Debt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98989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7224</TotalTime>
  <Words>392</Words>
  <Application>Microsoft Office PowerPoint</Application>
  <PresentationFormat>Widescreen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Century Gothic</vt:lpstr>
      <vt:lpstr>Inter</vt:lpstr>
      <vt:lpstr>Lora</vt:lpstr>
      <vt:lpstr>Madera</vt:lpstr>
      <vt:lpstr>Open Sans</vt:lpstr>
      <vt:lpstr>Wingdings 3</vt:lpstr>
      <vt:lpstr>Wisp</vt:lpstr>
      <vt:lpstr>Teach2Give Leadership Retreat</vt:lpstr>
      <vt:lpstr>PowerPoint Presentation</vt:lpstr>
      <vt:lpstr>Don’t Wing It</vt:lpstr>
      <vt:lpstr>12 Weeks</vt:lpstr>
      <vt:lpstr>Teach2Give.com</vt:lpstr>
      <vt:lpstr>FAQ:  Religion</vt:lpstr>
      <vt:lpstr>FAQ: Soft Skills </vt:lpstr>
      <vt:lpstr>FAQ: Continuing Education </vt:lpstr>
      <vt:lpstr>FAQ:  Finances</vt:lpstr>
      <vt:lpstr>Group Activity</vt:lpstr>
      <vt:lpstr>1. Drawn Understanding- comprehension and communication</vt:lpstr>
      <vt:lpstr>2. Open and Close Ended Questions </vt:lpstr>
      <vt:lpstr>3. Table Topics</vt:lpstr>
      <vt:lpstr>4. Mock interviews-practice critical thinking, self confidence</vt:lpstr>
      <vt:lpstr>5. Situational mentorship- responses</vt:lpstr>
      <vt:lpstr>6. Feedback sandwich Role play - practice positive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Duff</dc:creator>
  <cp:lastModifiedBy>Jay Duff</cp:lastModifiedBy>
  <cp:revision>1</cp:revision>
  <dcterms:created xsi:type="dcterms:W3CDTF">2023-11-28T19:47:47Z</dcterms:created>
  <dcterms:modified xsi:type="dcterms:W3CDTF">2023-12-07T00:26:48Z</dcterms:modified>
</cp:coreProperties>
</file>