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4" r:id="rId3"/>
    <p:sldId id="257" r:id="rId4"/>
    <p:sldId id="280" r:id="rId5"/>
    <p:sldId id="281" r:id="rId6"/>
    <p:sldId id="282" r:id="rId7"/>
    <p:sldId id="28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F004AA-6919-DB40-A187-DB88B0B5C6E4}" v="4" dt="2023-12-11T13:54:36.2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98"/>
    <p:restoredTop sz="96327"/>
  </p:normalViewPr>
  <p:slideViewPr>
    <p:cSldViewPr snapToGrid="0">
      <p:cViewPr varScale="1">
        <p:scale>
          <a:sx n="128" d="100"/>
          <a:sy n="128" d="100"/>
        </p:scale>
        <p:origin x="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y Duff" userId="f4ad5819-85ea-472a-bfec-2f46662765f0" providerId="ADAL" clId="{5FD10672-2A02-47A8-86D5-4DFE708A0711}"/>
    <pc:docChg chg="custSel addSld delSld modSld">
      <pc:chgData name="Jay Duff" userId="f4ad5819-85ea-472a-bfec-2f46662765f0" providerId="ADAL" clId="{5FD10672-2A02-47A8-86D5-4DFE708A0711}" dt="2023-12-07T00:42:36.929" v="725" actId="6549"/>
      <pc:docMkLst>
        <pc:docMk/>
      </pc:docMkLst>
      <pc:sldChg chg="modSp mod">
        <pc:chgData name="Jay Duff" userId="f4ad5819-85ea-472a-bfec-2f46662765f0" providerId="ADAL" clId="{5FD10672-2A02-47A8-86D5-4DFE708A0711}" dt="2023-12-03T21:01:14.765" v="8" actId="20577"/>
        <pc:sldMkLst>
          <pc:docMk/>
          <pc:sldMk cId="1078091548" sldId="256"/>
        </pc:sldMkLst>
        <pc:spChg chg="mod">
          <ac:chgData name="Jay Duff" userId="f4ad5819-85ea-472a-bfec-2f46662765f0" providerId="ADAL" clId="{5FD10672-2A02-47A8-86D5-4DFE708A0711}" dt="2023-12-03T21:01:14.765" v="8" actId="20577"/>
          <ac:spMkLst>
            <pc:docMk/>
            <pc:sldMk cId="1078091548" sldId="256"/>
            <ac:spMk id="3" creationId="{DF4DE6A0-12CA-7D94-0F3E-943E2D6DFFB1}"/>
          </ac:spMkLst>
        </pc:spChg>
      </pc:sldChg>
      <pc:sldChg chg="addSp delSp modSp mod">
        <pc:chgData name="Jay Duff" userId="f4ad5819-85ea-472a-bfec-2f46662765f0" providerId="ADAL" clId="{5FD10672-2A02-47A8-86D5-4DFE708A0711}" dt="2023-12-03T21:01:54.293" v="23" actId="403"/>
        <pc:sldMkLst>
          <pc:docMk/>
          <pc:sldMk cId="4090721796" sldId="257"/>
        </pc:sldMkLst>
        <pc:spChg chg="mod">
          <ac:chgData name="Jay Duff" userId="f4ad5819-85ea-472a-bfec-2f46662765f0" providerId="ADAL" clId="{5FD10672-2A02-47A8-86D5-4DFE708A0711}" dt="2023-12-03T21:01:54.293" v="23" actId="403"/>
          <ac:spMkLst>
            <pc:docMk/>
            <pc:sldMk cId="4090721796" sldId="257"/>
            <ac:spMk id="2" creationId="{3B1A3A8B-D5CE-4B7C-03DC-47A1A3B2F657}"/>
          </ac:spMkLst>
        </pc:spChg>
        <pc:spChg chg="del">
          <ac:chgData name="Jay Duff" userId="f4ad5819-85ea-472a-bfec-2f46662765f0" providerId="ADAL" clId="{5FD10672-2A02-47A8-86D5-4DFE708A0711}" dt="2023-12-03T21:01:32.468" v="12" actId="478"/>
          <ac:spMkLst>
            <pc:docMk/>
            <pc:sldMk cId="4090721796" sldId="257"/>
            <ac:spMk id="3" creationId="{216D8524-1B7E-C3F6-1C2D-B21666506A25}"/>
          </ac:spMkLst>
        </pc:spChg>
        <pc:spChg chg="add del mod">
          <ac:chgData name="Jay Duff" userId="f4ad5819-85ea-472a-bfec-2f46662765f0" providerId="ADAL" clId="{5FD10672-2A02-47A8-86D5-4DFE708A0711}" dt="2023-12-03T21:01:38.520" v="13" actId="478"/>
          <ac:spMkLst>
            <pc:docMk/>
            <pc:sldMk cId="4090721796" sldId="257"/>
            <ac:spMk id="5" creationId="{E8896240-75D7-C1A7-77B7-E91C2390AD05}"/>
          </ac:spMkLst>
        </pc:spChg>
      </pc:sldChg>
      <pc:sldChg chg="delSp del mod">
        <pc:chgData name="Jay Duff" userId="f4ad5819-85ea-472a-bfec-2f46662765f0" providerId="ADAL" clId="{5FD10672-2A02-47A8-86D5-4DFE708A0711}" dt="2023-12-03T21:02:19.769" v="26" actId="47"/>
        <pc:sldMkLst>
          <pc:docMk/>
          <pc:sldMk cId="2126777833" sldId="258"/>
        </pc:sldMkLst>
        <pc:picChg chg="del">
          <ac:chgData name="Jay Duff" userId="f4ad5819-85ea-472a-bfec-2f46662765f0" providerId="ADAL" clId="{5FD10672-2A02-47A8-86D5-4DFE708A0711}" dt="2023-12-03T21:02:02.365" v="24" actId="478"/>
          <ac:picMkLst>
            <pc:docMk/>
            <pc:sldMk cId="2126777833" sldId="258"/>
            <ac:picMk id="6" creationId="{AFA4D87E-811F-97E1-C53F-319C40741F84}"/>
          </ac:picMkLst>
        </pc:picChg>
      </pc:sldChg>
      <pc:sldChg chg="del">
        <pc:chgData name="Jay Duff" userId="f4ad5819-85ea-472a-bfec-2f46662765f0" providerId="ADAL" clId="{5FD10672-2A02-47A8-86D5-4DFE708A0711}" dt="2023-12-03T21:02:19.769" v="26" actId="47"/>
        <pc:sldMkLst>
          <pc:docMk/>
          <pc:sldMk cId="1685062737" sldId="259"/>
        </pc:sldMkLst>
      </pc:sldChg>
      <pc:sldChg chg="del">
        <pc:chgData name="Jay Duff" userId="f4ad5819-85ea-472a-bfec-2f46662765f0" providerId="ADAL" clId="{5FD10672-2A02-47A8-86D5-4DFE708A0711}" dt="2023-12-03T21:02:19.769" v="26" actId="47"/>
        <pc:sldMkLst>
          <pc:docMk/>
          <pc:sldMk cId="1401502920" sldId="260"/>
        </pc:sldMkLst>
      </pc:sldChg>
      <pc:sldChg chg="del">
        <pc:chgData name="Jay Duff" userId="f4ad5819-85ea-472a-bfec-2f46662765f0" providerId="ADAL" clId="{5FD10672-2A02-47A8-86D5-4DFE708A0711}" dt="2023-12-03T21:02:19.769" v="26" actId="47"/>
        <pc:sldMkLst>
          <pc:docMk/>
          <pc:sldMk cId="4291782090" sldId="261"/>
        </pc:sldMkLst>
      </pc:sldChg>
      <pc:sldChg chg="del">
        <pc:chgData name="Jay Duff" userId="f4ad5819-85ea-472a-bfec-2f46662765f0" providerId="ADAL" clId="{5FD10672-2A02-47A8-86D5-4DFE708A0711}" dt="2023-12-03T21:02:19.769" v="26" actId="47"/>
        <pc:sldMkLst>
          <pc:docMk/>
          <pc:sldMk cId="1501938065" sldId="262"/>
        </pc:sldMkLst>
      </pc:sldChg>
      <pc:sldChg chg="del">
        <pc:chgData name="Jay Duff" userId="f4ad5819-85ea-472a-bfec-2f46662765f0" providerId="ADAL" clId="{5FD10672-2A02-47A8-86D5-4DFE708A0711}" dt="2023-12-03T21:02:19.769" v="26" actId="47"/>
        <pc:sldMkLst>
          <pc:docMk/>
          <pc:sldMk cId="3378164871" sldId="263"/>
        </pc:sldMkLst>
      </pc:sldChg>
      <pc:sldChg chg="del">
        <pc:chgData name="Jay Duff" userId="f4ad5819-85ea-472a-bfec-2f46662765f0" providerId="ADAL" clId="{5FD10672-2A02-47A8-86D5-4DFE708A0711}" dt="2023-12-03T21:02:19.769" v="26" actId="47"/>
        <pc:sldMkLst>
          <pc:docMk/>
          <pc:sldMk cId="2992890777" sldId="264"/>
        </pc:sldMkLst>
      </pc:sldChg>
      <pc:sldChg chg="del">
        <pc:chgData name="Jay Duff" userId="f4ad5819-85ea-472a-bfec-2f46662765f0" providerId="ADAL" clId="{5FD10672-2A02-47A8-86D5-4DFE708A0711}" dt="2023-12-03T21:02:19.769" v="26" actId="47"/>
        <pc:sldMkLst>
          <pc:docMk/>
          <pc:sldMk cId="4189807212" sldId="266"/>
        </pc:sldMkLst>
      </pc:sldChg>
      <pc:sldChg chg="del">
        <pc:chgData name="Jay Duff" userId="f4ad5819-85ea-472a-bfec-2f46662765f0" providerId="ADAL" clId="{5FD10672-2A02-47A8-86D5-4DFE708A0711}" dt="2023-12-03T21:02:19.769" v="26" actId="47"/>
        <pc:sldMkLst>
          <pc:docMk/>
          <pc:sldMk cId="693740402" sldId="267"/>
        </pc:sldMkLst>
      </pc:sldChg>
      <pc:sldChg chg="del">
        <pc:chgData name="Jay Duff" userId="f4ad5819-85ea-472a-bfec-2f46662765f0" providerId="ADAL" clId="{5FD10672-2A02-47A8-86D5-4DFE708A0711}" dt="2023-12-03T21:02:19.769" v="26" actId="47"/>
        <pc:sldMkLst>
          <pc:docMk/>
          <pc:sldMk cId="2362563922" sldId="269"/>
        </pc:sldMkLst>
      </pc:sldChg>
      <pc:sldChg chg="del">
        <pc:chgData name="Jay Duff" userId="f4ad5819-85ea-472a-bfec-2f46662765f0" providerId="ADAL" clId="{5FD10672-2A02-47A8-86D5-4DFE708A0711}" dt="2023-12-03T21:02:19.769" v="26" actId="47"/>
        <pc:sldMkLst>
          <pc:docMk/>
          <pc:sldMk cId="3940583260" sldId="270"/>
        </pc:sldMkLst>
      </pc:sldChg>
      <pc:sldChg chg="del">
        <pc:chgData name="Jay Duff" userId="f4ad5819-85ea-472a-bfec-2f46662765f0" providerId="ADAL" clId="{5FD10672-2A02-47A8-86D5-4DFE708A0711}" dt="2023-12-03T21:02:19.769" v="26" actId="47"/>
        <pc:sldMkLst>
          <pc:docMk/>
          <pc:sldMk cId="1864731432" sldId="271"/>
        </pc:sldMkLst>
      </pc:sldChg>
      <pc:sldChg chg="del">
        <pc:chgData name="Jay Duff" userId="f4ad5819-85ea-472a-bfec-2f46662765f0" providerId="ADAL" clId="{5FD10672-2A02-47A8-86D5-4DFE708A0711}" dt="2023-12-03T21:02:19.769" v="26" actId="47"/>
        <pc:sldMkLst>
          <pc:docMk/>
          <pc:sldMk cId="321458136" sldId="272"/>
        </pc:sldMkLst>
      </pc:sldChg>
      <pc:sldChg chg="del">
        <pc:chgData name="Jay Duff" userId="f4ad5819-85ea-472a-bfec-2f46662765f0" providerId="ADAL" clId="{5FD10672-2A02-47A8-86D5-4DFE708A0711}" dt="2023-12-03T21:02:19.769" v="26" actId="47"/>
        <pc:sldMkLst>
          <pc:docMk/>
          <pc:sldMk cId="638668117" sldId="273"/>
        </pc:sldMkLst>
      </pc:sldChg>
      <pc:sldChg chg="del">
        <pc:chgData name="Jay Duff" userId="f4ad5819-85ea-472a-bfec-2f46662765f0" providerId="ADAL" clId="{5FD10672-2A02-47A8-86D5-4DFE708A0711}" dt="2023-12-03T21:02:19.769" v="26" actId="47"/>
        <pc:sldMkLst>
          <pc:docMk/>
          <pc:sldMk cId="835282344" sldId="274"/>
        </pc:sldMkLst>
      </pc:sldChg>
      <pc:sldChg chg="del">
        <pc:chgData name="Jay Duff" userId="f4ad5819-85ea-472a-bfec-2f46662765f0" providerId="ADAL" clId="{5FD10672-2A02-47A8-86D5-4DFE708A0711}" dt="2023-12-03T21:02:19.769" v="26" actId="47"/>
        <pc:sldMkLst>
          <pc:docMk/>
          <pc:sldMk cId="2396543525" sldId="275"/>
        </pc:sldMkLst>
      </pc:sldChg>
      <pc:sldChg chg="del">
        <pc:chgData name="Jay Duff" userId="f4ad5819-85ea-472a-bfec-2f46662765f0" providerId="ADAL" clId="{5FD10672-2A02-47A8-86D5-4DFE708A0711}" dt="2023-12-03T21:02:19.769" v="26" actId="47"/>
        <pc:sldMkLst>
          <pc:docMk/>
          <pc:sldMk cId="1607277074" sldId="276"/>
        </pc:sldMkLst>
      </pc:sldChg>
      <pc:sldChg chg="del">
        <pc:chgData name="Jay Duff" userId="f4ad5819-85ea-472a-bfec-2f46662765f0" providerId="ADAL" clId="{5FD10672-2A02-47A8-86D5-4DFE708A0711}" dt="2023-12-03T21:02:19.769" v="26" actId="47"/>
        <pc:sldMkLst>
          <pc:docMk/>
          <pc:sldMk cId="2561708570" sldId="277"/>
        </pc:sldMkLst>
      </pc:sldChg>
      <pc:sldChg chg="del">
        <pc:chgData name="Jay Duff" userId="f4ad5819-85ea-472a-bfec-2f46662765f0" providerId="ADAL" clId="{5FD10672-2A02-47A8-86D5-4DFE708A0711}" dt="2023-12-03T21:02:19.769" v="26" actId="47"/>
        <pc:sldMkLst>
          <pc:docMk/>
          <pc:sldMk cId="586494324" sldId="278"/>
        </pc:sldMkLst>
      </pc:sldChg>
      <pc:sldChg chg="del">
        <pc:chgData name="Jay Duff" userId="f4ad5819-85ea-472a-bfec-2f46662765f0" providerId="ADAL" clId="{5FD10672-2A02-47A8-86D5-4DFE708A0711}" dt="2023-12-03T21:02:19.769" v="26" actId="47"/>
        <pc:sldMkLst>
          <pc:docMk/>
          <pc:sldMk cId="1435217454" sldId="279"/>
        </pc:sldMkLst>
      </pc:sldChg>
      <pc:sldChg chg="modSp new mod">
        <pc:chgData name="Jay Duff" userId="f4ad5819-85ea-472a-bfec-2f46662765f0" providerId="ADAL" clId="{5FD10672-2A02-47A8-86D5-4DFE708A0711}" dt="2023-12-03T21:03:26.955" v="115" actId="14100"/>
        <pc:sldMkLst>
          <pc:docMk/>
          <pc:sldMk cId="1535322144" sldId="280"/>
        </pc:sldMkLst>
        <pc:spChg chg="mod">
          <ac:chgData name="Jay Duff" userId="f4ad5819-85ea-472a-bfec-2f46662765f0" providerId="ADAL" clId="{5FD10672-2A02-47A8-86D5-4DFE708A0711}" dt="2023-12-03T21:02:46.950" v="29" actId="20577"/>
          <ac:spMkLst>
            <pc:docMk/>
            <pc:sldMk cId="1535322144" sldId="280"/>
            <ac:spMk id="6" creationId="{8325D453-A585-EF27-D35B-6E961FA792F4}"/>
          </ac:spMkLst>
        </pc:spChg>
        <pc:spChg chg="mod">
          <ac:chgData name="Jay Duff" userId="f4ad5819-85ea-472a-bfec-2f46662765f0" providerId="ADAL" clId="{5FD10672-2A02-47A8-86D5-4DFE708A0711}" dt="2023-12-03T21:03:26.955" v="115" actId="14100"/>
          <ac:spMkLst>
            <pc:docMk/>
            <pc:sldMk cId="1535322144" sldId="280"/>
            <ac:spMk id="7" creationId="{D90CDE2A-FC76-ADA0-4FAF-3D53E541BAE1}"/>
          </ac:spMkLst>
        </pc:spChg>
      </pc:sldChg>
      <pc:sldChg chg="modSp add mod">
        <pc:chgData name="Jay Duff" userId="f4ad5819-85ea-472a-bfec-2f46662765f0" providerId="ADAL" clId="{5FD10672-2A02-47A8-86D5-4DFE708A0711}" dt="2023-12-03T21:04:27.468" v="204" actId="313"/>
        <pc:sldMkLst>
          <pc:docMk/>
          <pc:sldMk cId="1166693499" sldId="281"/>
        </pc:sldMkLst>
        <pc:spChg chg="mod">
          <ac:chgData name="Jay Duff" userId="f4ad5819-85ea-472a-bfec-2f46662765f0" providerId="ADAL" clId="{5FD10672-2A02-47A8-86D5-4DFE708A0711}" dt="2023-12-03T21:03:44.435" v="122" actId="20577"/>
          <ac:spMkLst>
            <pc:docMk/>
            <pc:sldMk cId="1166693499" sldId="281"/>
            <ac:spMk id="6" creationId="{8325D453-A585-EF27-D35B-6E961FA792F4}"/>
          </ac:spMkLst>
        </pc:spChg>
        <pc:spChg chg="mod">
          <ac:chgData name="Jay Duff" userId="f4ad5819-85ea-472a-bfec-2f46662765f0" providerId="ADAL" clId="{5FD10672-2A02-47A8-86D5-4DFE708A0711}" dt="2023-12-03T21:04:27.468" v="204" actId="313"/>
          <ac:spMkLst>
            <pc:docMk/>
            <pc:sldMk cId="1166693499" sldId="281"/>
            <ac:spMk id="7" creationId="{D90CDE2A-FC76-ADA0-4FAF-3D53E541BAE1}"/>
          </ac:spMkLst>
        </pc:spChg>
      </pc:sldChg>
      <pc:sldChg chg="modSp add mod">
        <pc:chgData name="Jay Duff" userId="f4ad5819-85ea-472a-bfec-2f46662765f0" providerId="ADAL" clId="{5FD10672-2A02-47A8-86D5-4DFE708A0711}" dt="2023-12-03T21:06:53.470" v="321" actId="27636"/>
        <pc:sldMkLst>
          <pc:docMk/>
          <pc:sldMk cId="2885455088" sldId="282"/>
        </pc:sldMkLst>
        <pc:spChg chg="mod">
          <ac:chgData name="Jay Duff" userId="f4ad5819-85ea-472a-bfec-2f46662765f0" providerId="ADAL" clId="{5FD10672-2A02-47A8-86D5-4DFE708A0711}" dt="2023-12-03T21:05:27.014" v="209" actId="20577"/>
          <ac:spMkLst>
            <pc:docMk/>
            <pc:sldMk cId="2885455088" sldId="282"/>
            <ac:spMk id="6" creationId="{8325D453-A585-EF27-D35B-6E961FA792F4}"/>
          </ac:spMkLst>
        </pc:spChg>
        <pc:spChg chg="mod">
          <ac:chgData name="Jay Duff" userId="f4ad5819-85ea-472a-bfec-2f46662765f0" providerId="ADAL" clId="{5FD10672-2A02-47A8-86D5-4DFE708A0711}" dt="2023-12-03T21:06:53.470" v="321" actId="27636"/>
          <ac:spMkLst>
            <pc:docMk/>
            <pc:sldMk cId="2885455088" sldId="282"/>
            <ac:spMk id="7" creationId="{D90CDE2A-FC76-ADA0-4FAF-3D53E541BAE1}"/>
          </ac:spMkLst>
        </pc:spChg>
      </pc:sldChg>
      <pc:sldChg chg="modSp add mod">
        <pc:chgData name="Jay Duff" userId="f4ad5819-85ea-472a-bfec-2f46662765f0" providerId="ADAL" clId="{5FD10672-2A02-47A8-86D5-4DFE708A0711}" dt="2023-12-03T21:09:28.923" v="508" actId="20577"/>
        <pc:sldMkLst>
          <pc:docMk/>
          <pc:sldMk cId="1166772861" sldId="283"/>
        </pc:sldMkLst>
        <pc:spChg chg="mod">
          <ac:chgData name="Jay Duff" userId="f4ad5819-85ea-472a-bfec-2f46662765f0" providerId="ADAL" clId="{5FD10672-2A02-47A8-86D5-4DFE708A0711}" dt="2023-12-03T21:07:21.325" v="330" actId="20577"/>
          <ac:spMkLst>
            <pc:docMk/>
            <pc:sldMk cId="1166772861" sldId="283"/>
            <ac:spMk id="6" creationId="{8325D453-A585-EF27-D35B-6E961FA792F4}"/>
          </ac:spMkLst>
        </pc:spChg>
        <pc:spChg chg="mod">
          <ac:chgData name="Jay Duff" userId="f4ad5819-85ea-472a-bfec-2f46662765f0" providerId="ADAL" clId="{5FD10672-2A02-47A8-86D5-4DFE708A0711}" dt="2023-12-03T21:09:28.923" v="508" actId="20577"/>
          <ac:spMkLst>
            <pc:docMk/>
            <pc:sldMk cId="1166772861" sldId="283"/>
            <ac:spMk id="7" creationId="{D90CDE2A-FC76-ADA0-4FAF-3D53E541BAE1}"/>
          </ac:spMkLst>
        </pc:spChg>
      </pc:sldChg>
      <pc:sldChg chg="addSp modSp new mod">
        <pc:chgData name="Jay Duff" userId="f4ad5819-85ea-472a-bfec-2f46662765f0" providerId="ADAL" clId="{5FD10672-2A02-47A8-86D5-4DFE708A0711}" dt="2023-12-07T00:42:36.929" v="725" actId="6549"/>
        <pc:sldMkLst>
          <pc:docMk/>
          <pc:sldMk cId="739836508" sldId="284"/>
        </pc:sldMkLst>
        <pc:spChg chg="mod">
          <ac:chgData name="Jay Duff" userId="f4ad5819-85ea-472a-bfec-2f46662765f0" providerId="ADAL" clId="{5FD10672-2A02-47A8-86D5-4DFE708A0711}" dt="2023-12-07T00:35:38.989" v="613" actId="20577"/>
          <ac:spMkLst>
            <pc:docMk/>
            <pc:sldMk cId="739836508" sldId="284"/>
            <ac:spMk id="2" creationId="{7750012D-5E2E-3EE3-21F8-0D4CCE5F052B}"/>
          </ac:spMkLst>
        </pc:spChg>
        <pc:spChg chg="add mod">
          <ac:chgData name="Jay Duff" userId="f4ad5819-85ea-472a-bfec-2f46662765f0" providerId="ADAL" clId="{5FD10672-2A02-47A8-86D5-4DFE708A0711}" dt="2023-12-07T00:35:11.061" v="548" actId="255"/>
          <ac:spMkLst>
            <pc:docMk/>
            <pc:sldMk cId="739836508" sldId="284"/>
            <ac:spMk id="3" creationId="{5BF12A6E-3A29-D55B-E8E0-3A1AA96D50A6}"/>
          </ac:spMkLst>
        </pc:spChg>
        <pc:spChg chg="add mod">
          <ac:chgData name="Jay Duff" userId="f4ad5819-85ea-472a-bfec-2f46662765f0" providerId="ADAL" clId="{5FD10672-2A02-47A8-86D5-4DFE708A0711}" dt="2023-12-07T00:42:36.929" v="725" actId="6549"/>
          <ac:spMkLst>
            <pc:docMk/>
            <pc:sldMk cId="739836508" sldId="284"/>
            <ac:spMk id="4" creationId="{78083F4C-1B0D-8DE7-7A34-BFC707B69DB3}"/>
          </ac:spMkLst>
        </pc:spChg>
      </pc:sldChg>
    </pc:docChg>
  </pc:docChgLst>
  <pc:docChgLst>
    <pc:chgData name="Jay Duff" userId="f4ad5819-85ea-472a-bfec-2f46662765f0" providerId="ADAL" clId="{A0F004AA-6919-DB40-A187-DB88B0B5C6E4}"/>
    <pc:docChg chg="custSel modSld sldOrd">
      <pc:chgData name="Jay Duff" userId="f4ad5819-85ea-472a-bfec-2f46662765f0" providerId="ADAL" clId="{A0F004AA-6919-DB40-A187-DB88B0B5C6E4}" dt="2023-12-11T13:56:47.456" v="30" actId="27636"/>
      <pc:docMkLst>
        <pc:docMk/>
      </pc:docMkLst>
      <pc:sldChg chg="addSp delSp modSp mod setBg">
        <pc:chgData name="Jay Duff" userId="f4ad5819-85ea-472a-bfec-2f46662765f0" providerId="ADAL" clId="{A0F004AA-6919-DB40-A187-DB88B0B5C6E4}" dt="2023-12-11T13:53:46.885" v="3" actId="26606"/>
        <pc:sldMkLst>
          <pc:docMk/>
          <pc:sldMk cId="1535322144" sldId="280"/>
        </pc:sldMkLst>
        <pc:spChg chg="add">
          <ac:chgData name="Jay Duff" userId="f4ad5819-85ea-472a-bfec-2f46662765f0" providerId="ADAL" clId="{A0F004AA-6919-DB40-A187-DB88B0B5C6E4}" dt="2023-12-11T13:53:46.885" v="3" actId="26606"/>
          <ac:spMkLst>
            <pc:docMk/>
            <pc:sldMk cId="1535322144" sldId="280"/>
            <ac:spMk id="2" creationId="{C37855EE-26FE-F004-28BE-17FD5C917B14}"/>
          </ac:spMkLst>
        </pc:spChg>
        <pc:spChg chg="add">
          <ac:chgData name="Jay Duff" userId="f4ad5819-85ea-472a-bfec-2f46662765f0" providerId="ADAL" clId="{A0F004AA-6919-DB40-A187-DB88B0B5C6E4}" dt="2023-12-11T13:53:46.885" v="3" actId="26606"/>
          <ac:spMkLst>
            <pc:docMk/>
            <pc:sldMk cId="1535322144" sldId="280"/>
            <ac:spMk id="3" creationId="{F4C3F426-0100-CADB-F924-57B7D944A5F7}"/>
          </ac:spMkLst>
        </pc:spChg>
        <pc:spChg chg="del mod replId">
          <ac:chgData name="Jay Duff" userId="f4ad5819-85ea-472a-bfec-2f46662765f0" providerId="ADAL" clId="{A0F004AA-6919-DB40-A187-DB88B0B5C6E4}" dt="2023-12-11T13:53:46.885" v="3" actId="26606"/>
          <ac:spMkLst>
            <pc:docMk/>
            <pc:sldMk cId="1535322144" sldId="280"/>
            <ac:spMk id="6" creationId="{8325D453-A585-EF27-D35B-6E961FA792F4}"/>
          </ac:spMkLst>
        </pc:spChg>
        <pc:spChg chg="del mod replId">
          <ac:chgData name="Jay Duff" userId="f4ad5819-85ea-472a-bfec-2f46662765f0" providerId="ADAL" clId="{A0F004AA-6919-DB40-A187-DB88B0B5C6E4}" dt="2023-12-11T13:53:46.885" v="3" actId="26606"/>
          <ac:spMkLst>
            <pc:docMk/>
            <pc:sldMk cId="1535322144" sldId="280"/>
            <ac:spMk id="7" creationId="{D90CDE2A-FC76-ADA0-4FAF-3D53E541BAE1}"/>
          </ac:spMkLst>
        </pc:spChg>
        <pc:spChg chg="add">
          <ac:chgData name="Jay Duff" userId="f4ad5819-85ea-472a-bfec-2f46662765f0" providerId="ADAL" clId="{A0F004AA-6919-DB40-A187-DB88B0B5C6E4}" dt="2023-12-11T13:53:46.885" v="3" actId="26606"/>
          <ac:spMkLst>
            <pc:docMk/>
            <pc:sldMk cId="1535322144" sldId="280"/>
            <ac:spMk id="9" creationId="{3F4C104D-5F30-4811-9376-566B26E4719A}"/>
          </ac:spMkLst>
        </pc:spChg>
        <pc:spChg chg="add">
          <ac:chgData name="Jay Duff" userId="f4ad5819-85ea-472a-bfec-2f46662765f0" providerId="ADAL" clId="{A0F004AA-6919-DB40-A187-DB88B0B5C6E4}" dt="2023-12-11T13:53:46.885" v="3" actId="26606"/>
          <ac:spMkLst>
            <pc:docMk/>
            <pc:sldMk cId="1535322144" sldId="280"/>
            <ac:spMk id="11" creationId="{0815E34B-5D02-4E01-A936-E8E1C0AB6F12}"/>
          </ac:spMkLst>
        </pc:spChg>
        <pc:spChg chg="add">
          <ac:chgData name="Jay Duff" userId="f4ad5819-85ea-472a-bfec-2f46662765f0" providerId="ADAL" clId="{A0F004AA-6919-DB40-A187-DB88B0B5C6E4}" dt="2023-12-11T13:53:46.885" v="3" actId="26606"/>
          <ac:spMkLst>
            <pc:docMk/>
            <pc:sldMk cId="1535322144" sldId="280"/>
            <ac:spMk id="13" creationId="{7DE3414B-B032-4710-A468-D3285E38C5FF}"/>
          </ac:spMkLst>
        </pc:spChg>
        <pc:picChg chg="add">
          <ac:chgData name="Jay Duff" userId="f4ad5819-85ea-472a-bfec-2f46662765f0" providerId="ADAL" clId="{A0F004AA-6919-DB40-A187-DB88B0B5C6E4}" dt="2023-12-11T13:53:46.885" v="3" actId="26606"/>
          <ac:picMkLst>
            <pc:docMk/>
            <pc:sldMk cId="1535322144" sldId="280"/>
            <ac:picMk id="4" creationId="{77B119C5-AF3F-AE32-3255-35AD8155C406}"/>
          </ac:picMkLst>
        </pc:picChg>
        <pc:picChg chg="add del mod replId">
          <ac:chgData name="Jay Duff" userId="f4ad5819-85ea-472a-bfec-2f46662765f0" providerId="ADAL" clId="{A0F004AA-6919-DB40-A187-DB88B0B5C6E4}" dt="2023-12-11T13:53:46.885" v="3" actId="26606"/>
          <ac:picMkLst>
            <pc:docMk/>
            <pc:sldMk cId="1535322144" sldId="280"/>
            <ac:picMk id="8" creationId="{17F2E0E2-5BF6-87DF-2915-2F31310DE4E6}"/>
          </ac:picMkLst>
        </pc:picChg>
      </pc:sldChg>
      <pc:sldChg chg="addSp delSp modSp mod setBg">
        <pc:chgData name="Jay Duff" userId="f4ad5819-85ea-472a-bfec-2f46662765f0" providerId="ADAL" clId="{A0F004AA-6919-DB40-A187-DB88B0B5C6E4}" dt="2023-12-11T13:56:38.302" v="26" actId="403"/>
        <pc:sldMkLst>
          <pc:docMk/>
          <pc:sldMk cId="1166693499" sldId="281"/>
        </pc:sldMkLst>
        <pc:spChg chg="add">
          <ac:chgData name="Jay Duff" userId="f4ad5819-85ea-472a-bfec-2f46662765f0" providerId="ADAL" clId="{A0F004AA-6919-DB40-A187-DB88B0B5C6E4}" dt="2023-12-11T13:54:22.787" v="6" actId="26606"/>
          <ac:spMkLst>
            <pc:docMk/>
            <pc:sldMk cId="1166693499" sldId="281"/>
            <ac:spMk id="2" creationId="{DA5697ED-A2DB-CFE8-3D74-ACFCEDFD72D2}"/>
          </ac:spMkLst>
        </pc:spChg>
        <pc:spChg chg="add mod">
          <ac:chgData name="Jay Duff" userId="f4ad5819-85ea-472a-bfec-2f46662765f0" providerId="ADAL" clId="{A0F004AA-6919-DB40-A187-DB88B0B5C6E4}" dt="2023-12-11T13:56:38.302" v="26" actId="403"/>
          <ac:spMkLst>
            <pc:docMk/>
            <pc:sldMk cId="1166693499" sldId="281"/>
            <ac:spMk id="3" creationId="{F9D97E0D-7CC7-0458-FC8F-62B2355343FC}"/>
          </ac:spMkLst>
        </pc:spChg>
        <pc:spChg chg="del mod replId">
          <ac:chgData name="Jay Duff" userId="f4ad5819-85ea-472a-bfec-2f46662765f0" providerId="ADAL" clId="{A0F004AA-6919-DB40-A187-DB88B0B5C6E4}" dt="2023-12-11T13:54:22.787" v="6" actId="26606"/>
          <ac:spMkLst>
            <pc:docMk/>
            <pc:sldMk cId="1166693499" sldId="281"/>
            <ac:spMk id="6" creationId="{8325D453-A585-EF27-D35B-6E961FA792F4}"/>
          </ac:spMkLst>
        </pc:spChg>
        <pc:spChg chg="del mod replId">
          <ac:chgData name="Jay Duff" userId="f4ad5819-85ea-472a-bfec-2f46662765f0" providerId="ADAL" clId="{A0F004AA-6919-DB40-A187-DB88B0B5C6E4}" dt="2023-12-11T13:54:22.787" v="6" actId="26606"/>
          <ac:spMkLst>
            <pc:docMk/>
            <pc:sldMk cId="1166693499" sldId="281"/>
            <ac:spMk id="7" creationId="{D90CDE2A-FC76-ADA0-4FAF-3D53E541BAE1}"/>
          </ac:spMkLst>
        </pc:spChg>
        <pc:picChg chg="add">
          <ac:chgData name="Jay Duff" userId="f4ad5819-85ea-472a-bfec-2f46662765f0" providerId="ADAL" clId="{A0F004AA-6919-DB40-A187-DB88B0B5C6E4}" dt="2023-12-11T13:54:22.787" v="6" actId="26606"/>
          <ac:picMkLst>
            <pc:docMk/>
            <pc:sldMk cId="1166693499" sldId="281"/>
            <ac:picMk id="4" creationId="{677697B3-081B-D9F7-259C-36E59A492964}"/>
          </ac:picMkLst>
        </pc:picChg>
        <pc:picChg chg="add del mod replId">
          <ac:chgData name="Jay Duff" userId="f4ad5819-85ea-472a-bfec-2f46662765f0" providerId="ADAL" clId="{A0F004AA-6919-DB40-A187-DB88B0B5C6E4}" dt="2023-12-11T13:54:22.787" v="6" actId="26606"/>
          <ac:picMkLst>
            <pc:docMk/>
            <pc:sldMk cId="1166693499" sldId="281"/>
            <ac:picMk id="8" creationId="{E73E3D8E-AD66-3154-3184-FDD78B0C954E}"/>
          </ac:picMkLst>
        </pc:picChg>
      </pc:sldChg>
      <pc:sldChg chg="addSp delSp modSp mod setBg">
        <pc:chgData name="Jay Duff" userId="f4ad5819-85ea-472a-bfec-2f46662765f0" providerId="ADAL" clId="{A0F004AA-6919-DB40-A187-DB88B0B5C6E4}" dt="2023-12-11T13:56:47.456" v="30" actId="27636"/>
        <pc:sldMkLst>
          <pc:docMk/>
          <pc:sldMk cId="2885455088" sldId="282"/>
        </pc:sldMkLst>
        <pc:spChg chg="add">
          <ac:chgData name="Jay Duff" userId="f4ad5819-85ea-472a-bfec-2f46662765f0" providerId="ADAL" clId="{A0F004AA-6919-DB40-A187-DB88B0B5C6E4}" dt="2023-12-11T13:54:31.602" v="9" actId="26606"/>
          <ac:spMkLst>
            <pc:docMk/>
            <pc:sldMk cId="2885455088" sldId="282"/>
            <ac:spMk id="2" creationId="{ED602332-60E8-6F69-06C2-33E89622B53B}"/>
          </ac:spMkLst>
        </pc:spChg>
        <pc:spChg chg="add mod">
          <ac:chgData name="Jay Duff" userId="f4ad5819-85ea-472a-bfec-2f46662765f0" providerId="ADAL" clId="{A0F004AA-6919-DB40-A187-DB88B0B5C6E4}" dt="2023-12-11T13:56:47.456" v="30" actId="27636"/>
          <ac:spMkLst>
            <pc:docMk/>
            <pc:sldMk cId="2885455088" sldId="282"/>
            <ac:spMk id="3" creationId="{744C0EB6-00DD-CF48-00A6-D28F5CFB9FDA}"/>
          </ac:spMkLst>
        </pc:spChg>
        <pc:spChg chg="del mod replId">
          <ac:chgData name="Jay Duff" userId="f4ad5819-85ea-472a-bfec-2f46662765f0" providerId="ADAL" clId="{A0F004AA-6919-DB40-A187-DB88B0B5C6E4}" dt="2023-12-11T13:54:31.602" v="9" actId="26606"/>
          <ac:spMkLst>
            <pc:docMk/>
            <pc:sldMk cId="2885455088" sldId="282"/>
            <ac:spMk id="6" creationId="{8325D453-A585-EF27-D35B-6E961FA792F4}"/>
          </ac:spMkLst>
        </pc:spChg>
        <pc:spChg chg="del mod replId">
          <ac:chgData name="Jay Duff" userId="f4ad5819-85ea-472a-bfec-2f46662765f0" providerId="ADAL" clId="{A0F004AA-6919-DB40-A187-DB88B0B5C6E4}" dt="2023-12-11T13:54:31.602" v="9" actId="26606"/>
          <ac:spMkLst>
            <pc:docMk/>
            <pc:sldMk cId="2885455088" sldId="282"/>
            <ac:spMk id="7" creationId="{D90CDE2A-FC76-ADA0-4FAF-3D53E541BAE1}"/>
          </ac:spMkLst>
        </pc:spChg>
        <pc:picChg chg="add">
          <ac:chgData name="Jay Duff" userId="f4ad5819-85ea-472a-bfec-2f46662765f0" providerId="ADAL" clId="{A0F004AA-6919-DB40-A187-DB88B0B5C6E4}" dt="2023-12-11T13:54:31.602" v="9" actId="26606"/>
          <ac:picMkLst>
            <pc:docMk/>
            <pc:sldMk cId="2885455088" sldId="282"/>
            <ac:picMk id="4" creationId="{43B4E8EF-0715-B3C8-0FBC-A093BFB951EF}"/>
          </ac:picMkLst>
        </pc:picChg>
        <pc:picChg chg="add del mod replId">
          <ac:chgData name="Jay Duff" userId="f4ad5819-85ea-472a-bfec-2f46662765f0" providerId="ADAL" clId="{A0F004AA-6919-DB40-A187-DB88B0B5C6E4}" dt="2023-12-11T13:54:31.602" v="9" actId="26606"/>
          <ac:picMkLst>
            <pc:docMk/>
            <pc:sldMk cId="2885455088" sldId="282"/>
            <ac:picMk id="8" creationId="{64AA9914-0971-AF7B-5C4B-DDD644E0C8F7}"/>
          </ac:picMkLst>
        </pc:picChg>
      </pc:sldChg>
      <pc:sldChg chg="addSp delSp modSp mod ord setBg">
        <pc:chgData name="Jay Duff" userId="f4ad5819-85ea-472a-bfec-2f46662765f0" providerId="ADAL" clId="{A0F004AA-6919-DB40-A187-DB88B0B5C6E4}" dt="2023-12-11T13:56:27.197" v="21" actId="27636"/>
        <pc:sldMkLst>
          <pc:docMk/>
          <pc:sldMk cId="1166772861" sldId="283"/>
        </pc:sldMkLst>
        <pc:spChg chg="add">
          <ac:chgData name="Jay Duff" userId="f4ad5819-85ea-472a-bfec-2f46662765f0" providerId="ADAL" clId="{A0F004AA-6919-DB40-A187-DB88B0B5C6E4}" dt="2023-12-11T13:54:42.803" v="12" actId="26606"/>
          <ac:spMkLst>
            <pc:docMk/>
            <pc:sldMk cId="1166772861" sldId="283"/>
            <ac:spMk id="2" creationId="{57EFDA68-74D9-BED7-D047-4108A04073D5}"/>
          </ac:spMkLst>
        </pc:spChg>
        <pc:spChg chg="add mod">
          <ac:chgData name="Jay Duff" userId="f4ad5819-85ea-472a-bfec-2f46662765f0" providerId="ADAL" clId="{A0F004AA-6919-DB40-A187-DB88B0B5C6E4}" dt="2023-12-11T13:56:27.197" v="21" actId="27636"/>
          <ac:spMkLst>
            <pc:docMk/>
            <pc:sldMk cId="1166772861" sldId="283"/>
            <ac:spMk id="3" creationId="{31D71CA3-282B-5B13-12B4-5BF332FD5267}"/>
          </ac:spMkLst>
        </pc:spChg>
        <pc:spChg chg="del mod replId">
          <ac:chgData name="Jay Duff" userId="f4ad5819-85ea-472a-bfec-2f46662765f0" providerId="ADAL" clId="{A0F004AA-6919-DB40-A187-DB88B0B5C6E4}" dt="2023-12-11T13:54:42.803" v="12" actId="26606"/>
          <ac:spMkLst>
            <pc:docMk/>
            <pc:sldMk cId="1166772861" sldId="283"/>
            <ac:spMk id="6" creationId="{8325D453-A585-EF27-D35B-6E961FA792F4}"/>
          </ac:spMkLst>
        </pc:spChg>
        <pc:spChg chg="del mod replId">
          <ac:chgData name="Jay Duff" userId="f4ad5819-85ea-472a-bfec-2f46662765f0" providerId="ADAL" clId="{A0F004AA-6919-DB40-A187-DB88B0B5C6E4}" dt="2023-12-11T13:54:42.803" v="12" actId="26606"/>
          <ac:spMkLst>
            <pc:docMk/>
            <pc:sldMk cId="1166772861" sldId="283"/>
            <ac:spMk id="7" creationId="{D90CDE2A-FC76-ADA0-4FAF-3D53E541BAE1}"/>
          </ac:spMkLst>
        </pc:spChg>
        <pc:picChg chg="add">
          <ac:chgData name="Jay Duff" userId="f4ad5819-85ea-472a-bfec-2f46662765f0" providerId="ADAL" clId="{A0F004AA-6919-DB40-A187-DB88B0B5C6E4}" dt="2023-12-11T13:54:42.803" v="12" actId="26606"/>
          <ac:picMkLst>
            <pc:docMk/>
            <pc:sldMk cId="1166772861" sldId="283"/>
            <ac:picMk id="4" creationId="{4C0EAABD-EB49-B415-691B-8A1D72AEC1BB}"/>
          </ac:picMkLst>
        </pc:picChg>
        <pc:picChg chg="add del mod replId">
          <ac:chgData name="Jay Duff" userId="f4ad5819-85ea-472a-bfec-2f46662765f0" providerId="ADAL" clId="{A0F004AA-6919-DB40-A187-DB88B0B5C6E4}" dt="2023-12-11T13:54:42.803" v="12" actId="26606"/>
          <ac:picMkLst>
            <pc:docMk/>
            <pc:sldMk cId="1166772861" sldId="283"/>
            <ac:picMk id="8" creationId="{66489CF1-009F-F0EE-07AC-8B60411C210B}"/>
          </ac:picMkLst>
        </pc:picChg>
      </pc:sldChg>
      <pc:sldChg chg="ord">
        <pc:chgData name="Jay Duff" userId="f4ad5819-85ea-472a-bfec-2f46662765f0" providerId="ADAL" clId="{A0F004AA-6919-DB40-A187-DB88B0B5C6E4}" dt="2023-12-11T13:55:41.334" v="17" actId="20578"/>
        <pc:sldMkLst>
          <pc:docMk/>
          <pc:sldMk cId="739836508" sldId="284"/>
        </pc:sldMkLst>
      </pc:sldChg>
    </pc:docChg>
  </pc:docChgLst>
  <pc:docChgLst>
    <pc:chgData name="Jay Duff" userId="f4ad5819-85ea-472a-bfec-2f46662765f0" providerId="ADAL" clId="{4F7C1910-00CB-524F-8D53-9D75ACA471DD}"/>
    <pc:docChg chg="undo custSel addSld delSld modSld sldOrd">
      <pc:chgData name="Jay Duff" userId="f4ad5819-85ea-472a-bfec-2f46662765f0" providerId="ADAL" clId="{4F7C1910-00CB-524F-8D53-9D75ACA471DD}" dt="2023-11-30T19:23:29.395" v="898" actId="2696"/>
      <pc:docMkLst>
        <pc:docMk/>
      </pc:docMkLst>
      <pc:sldChg chg="modSp mod">
        <pc:chgData name="Jay Duff" userId="f4ad5819-85ea-472a-bfec-2f46662765f0" providerId="ADAL" clId="{4F7C1910-00CB-524F-8D53-9D75ACA471DD}" dt="2023-11-28T19:36:54.694" v="673" actId="20577"/>
        <pc:sldMkLst>
          <pc:docMk/>
          <pc:sldMk cId="1078091548" sldId="256"/>
        </pc:sldMkLst>
        <pc:spChg chg="mod">
          <ac:chgData name="Jay Duff" userId="f4ad5819-85ea-472a-bfec-2f46662765f0" providerId="ADAL" clId="{4F7C1910-00CB-524F-8D53-9D75ACA471DD}" dt="2023-11-28T19:36:54.694" v="673" actId="20577"/>
          <ac:spMkLst>
            <pc:docMk/>
            <pc:sldMk cId="1078091548" sldId="256"/>
            <ac:spMk id="3" creationId="{DF4DE6A0-12CA-7D94-0F3E-943E2D6DFFB1}"/>
          </ac:spMkLst>
        </pc:spChg>
      </pc:sldChg>
      <pc:sldChg chg="addSp delSp modSp mod setBg">
        <pc:chgData name="Jay Duff" userId="f4ad5819-85ea-472a-bfec-2f46662765f0" providerId="ADAL" clId="{4F7C1910-00CB-524F-8D53-9D75ACA471DD}" dt="2023-11-30T19:13:29.468" v="865" actId="255"/>
        <pc:sldMkLst>
          <pc:docMk/>
          <pc:sldMk cId="4090721796" sldId="257"/>
        </pc:sldMkLst>
        <pc:spChg chg="mod">
          <ac:chgData name="Jay Duff" userId="f4ad5819-85ea-472a-bfec-2f46662765f0" providerId="ADAL" clId="{4F7C1910-00CB-524F-8D53-9D75ACA471DD}" dt="2023-11-30T19:13:18.667" v="864" actId="26606"/>
          <ac:spMkLst>
            <pc:docMk/>
            <pc:sldMk cId="4090721796" sldId="257"/>
            <ac:spMk id="2" creationId="{3B1A3A8B-D5CE-4B7C-03DC-47A1A3B2F657}"/>
          </ac:spMkLst>
        </pc:spChg>
        <pc:spChg chg="mod">
          <ac:chgData name="Jay Duff" userId="f4ad5819-85ea-472a-bfec-2f46662765f0" providerId="ADAL" clId="{4F7C1910-00CB-524F-8D53-9D75ACA471DD}" dt="2023-11-30T19:13:29.468" v="865" actId="255"/>
          <ac:spMkLst>
            <pc:docMk/>
            <pc:sldMk cId="4090721796" sldId="257"/>
            <ac:spMk id="3" creationId="{216D8524-1B7E-C3F6-1C2D-B21666506A25}"/>
          </ac:spMkLst>
        </pc:spChg>
        <pc:spChg chg="add del">
          <ac:chgData name="Jay Duff" userId="f4ad5819-85ea-472a-bfec-2f46662765f0" providerId="ADAL" clId="{4F7C1910-00CB-524F-8D53-9D75ACA471DD}" dt="2023-11-28T19:37:46.721" v="675" actId="22"/>
          <ac:spMkLst>
            <pc:docMk/>
            <pc:sldMk cId="4090721796" sldId="257"/>
            <ac:spMk id="5" creationId="{0944B312-B64B-73A8-04DE-2A1315293481}"/>
          </ac:spMkLst>
        </pc:spChg>
        <pc:spChg chg="add">
          <ac:chgData name="Jay Duff" userId="f4ad5819-85ea-472a-bfec-2f46662765f0" providerId="ADAL" clId="{4F7C1910-00CB-524F-8D53-9D75ACA471DD}" dt="2023-11-30T19:13:18.667" v="864" actId="26606"/>
          <ac:spMkLst>
            <pc:docMk/>
            <pc:sldMk cId="4090721796" sldId="257"/>
            <ac:spMk id="1031" creationId="{3F4C104D-5F30-4811-9376-566B26E4719A}"/>
          </ac:spMkLst>
        </pc:spChg>
        <pc:spChg chg="add">
          <ac:chgData name="Jay Duff" userId="f4ad5819-85ea-472a-bfec-2f46662765f0" providerId="ADAL" clId="{4F7C1910-00CB-524F-8D53-9D75ACA471DD}" dt="2023-11-30T19:13:18.667" v="864" actId="26606"/>
          <ac:spMkLst>
            <pc:docMk/>
            <pc:sldMk cId="4090721796" sldId="257"/>
            <ac:spMk id="1033" creationId="{0815E34B-5D02-4E01-A936-E8E1C0AB6F12}"/>
          </ac:spMkLst>
        </pc:spChg>
        <pc:spChg chg="add">
          <ac:chgData name="Jay Duff" userId="f4ad5819-85ea-472a-bfec-2f46662765f0" providerId="ADAL" clId="{4F7C1910-00CB-524F-8D53-9D75ACA471DD}" dt="2023-11-30T19:13:18.667" v="864" actId="26606"/>
          <ac:spMkLst>
            <pc:docMk/>
            <pc:sldMk cId="4090721796" sldId="257"/>
            <ac:spMk id="1035" creationId="{7DE3414B-B032-4710-A468-D3285E38C5FF}"/>
          </ac:spMkLst>
        </pc:spChg>
        <pc:picChg chg="add mod">
          <ac:chgData name="Jay Duff" userId="f4ad5819-85ea-472a-bfec-2f46662765f0" providerId="ADAL" clId="{4F7C1910-00CB-524F-8D53-9D75ACA471DD}" dt="2023-11-30T19:13:18.667" v="864" actId="26606"/>
          <ac:picMkLst>
            <pc:docMk/>
            <pc:sldMk cId="4090721796" sldId="257"/>
            <ac:picMk id="1026" creationId="{07D9A8C9-A054-6905-EE43-11149E9D54CD}"/>
          </ac:picMkLst>
        </pc:picChg>
      </pc:sldChg>
      <pc:sldChg chg="addSp delSp modSp new mod setBg">
        <pc:chgData name="Jay Duff" userId="f4ad5819-85ea-472a-bfec-2f46662765f0" providerId="ADAL" clId="{4F7C1910-00CB-524F-8D53-9D75ACA471DD}" dt="2023-11-30T19:23:18.593" v="897" actId="1076"/>
        <pc:sldMkLst>
          <pc:docMk/>
          <pc:sldMk cId="2126777833" sldId="258"/>
        </pc:sldMkLst>
        <pc:spChg chg="mod">
          <ac:chgData name="Jay Duff" userId="f4ad5819-85ea-472a-bfec-2f46662765f0" providerId="ADAL" clId="{4F7C1910-00CB-524F-8D53-9D75ACA471DD}" dt="2023-11-30T19:19:01.544" v="875" actId="26606"/>
          <ac:spMkLst>
            <pc:docMk/>
            <pc:sldMk cId="2126777833" sldId="258"/>
            <ac:spMk id="2" creationId="{2ACA7AC1-5205-61F9-8303-068905ECCFDB}"/>
          </ac:spMkLst>
        </pc:spChg>
        <pc:spChg chg="mod ord">
          <ac:chgData name="Jay Duff" userId="f4ad5819-85ea-472a-bfec-2f46662765f0" providerId="ADAL" clId="{4F7C1910-00CB-524F-8D53-9D75ACA471DD}" dt="2023-11-30T19:22:56.203" v="895" actId="255"/>
          <ac:spMkLst>
            <pc:docMk/>
            <pc:sldMk cId="2126777833" sldId="258"/>
            <ac:spMk id="3" creationId="{0A8469E5-8203-C9B4-39E4-AA7A0CD18536}"/>
          </ac:spMkLst>
        </pc:spChg>
        <pc:spChg chg="add del">
          <ac:chgData name="Jay Duff" userId="f4ad5819-85ea-472a-bfec-2f46662765f0" providerId="ADAL" clId="{4F7C1910-00CB-524F-8D53-9D75ACA471DD}" dt="2023-11-30T19:22:25.469" v="891" actId="26606"/>
          <ac:spMkLst>
            <pc:docMk/>
            <pc:sldMk cId="2126777833" sldId="258"/>
            <ac:spMk id="10" creationId="{1A44C337-3893-4B29-A265-B1329150B6AA}"/>
          </ac:spMkLst>
        </pc:spChg>
        <pc:spChg chg="add del">
          <ac:chgData name="Jay Duff" userId="f4ad5819-85ea-472a-bfec-2f46662765f0" providerId="ADAL" clId="{4F7C1910-00CB-524F-8D53-9D75ACA471DD}" dt="2023-11-30T19:22:25.469" v="891" actId="26606"/>
          <ac:spMkLst>
            <pc:docMk/>
            <pc:sldMk cId="2126777833" sldId="258"/>
            <ac:spMk id="40" creationId="{AA5CD610-ED7C-4CED-A9A1-174432C88AF8}"/>
          </ac:spMkLst>
        </pc:spChg>
        <pc:spChg chg="add del">
          <ac:chgData name="Jay Duff" userId="f4ad5819-85ea-472a-bfec-2f46662765f0" providerId="ADAL" clId="{4F7C1910-00CB-524F-8D53-9D75ACA471DD}" dt="2023-11-30T19:22:25.469" v="891" actId="26606"/>
          <ac:spMkLst>
            <pc:docMk/>
            <pc:sldMk cId="2126777833" sldId="258"/>
            <ac:spMk id="42" creationId="{0C4379BF-8C7A-480A-BC36-DA55D92A9356}"/>
          </ac:spMkLst>
        </pc:spChg>
        <pc:spChg chg="add">
          <ac:chgData name="Jay Duff" userId="f4ad5819-85ea-472a-bfec-2f46662765f0" providerId="ADAL" clId="{4F7C1910-00CB-524F-8D53-9D75ACA471DD}" dt="2023-11-30T19:22:25.469" v="891" actId="26606"/>
          <ac:spMkLst>
            <pc:docMk/>
            <pc:sldMk cId="2126777833" sldId="258"/>
            <ac:spMk id="47" creationId="{1A44C337-3893-4B29-A265-B1329150B6AA}"/>
          </ac:spMkLst>
        </pc:spChg>
        <pc:spChg chg="add">
          <ac:chgData name="Jay Duff" userId="f4ad5819-85ea-472a-bfec-2f46662765f0" providerId="ADAL" clId="{4F7C1910-00CB-524F-8D53-9D75ACA471DD}" dt="2023-11-30T19:22:25.469" v="891" actId="26606"/>
          <ac:spMkLst>
            <pc:docMk/>
            <pc:sldMk cId="2126777833" sldId="258"/>
            <ac:spMk id="77" creationId="{AA5CD610-ED7C-4CED-A9A1-174432C88AF8}"/>
          </ac:spMkLst>
        </pc:spChg>
        <pc:spChg chg="add">
          <ac:chgData name="Jay Duff" userId="f4ad5819-85ea-472a-bfec-2f46662765f0" providerId="ADAL" clId="{4F7C1910-00CB-524F-8D53-9D75ACA471DD}" dt="2023-11-30T19:22:25.469" v="891" actId="26606"/>
          <ac:spMkLst>
            <pc:docMk/>
            <pc:sldMk cId="2126777833" sldId="258"/>
            <ac:spMk id="79" creationId="{0C4379BF-8C7A-480A-BC36-DA55D92A9356}"/>
          </ac:spMkLst>
        </pc:spChg>
        <pc:grpChg chg="add del">
          <ac:chgData name="Jay Duff" userId="f4ad5819-85ea-472a-bfec-2f46662765f0" providerId="ADAL" clId="{4F7C1910-00CB-524F-8D53-9D75ACA471DD}" dt="2023-11-30T19:22:25.469" v="891" actId="26606"/>
          <ac:grpSpMkLst>
            <pc:docMk/>
            <pc:sldMk cId="2126777833" sldId="258"/>
            <ac:grpSpMk id="12" creationId="{81E0B358-1267-4844-8B3D-B7A279B4175A}"/>
          </ac:grpSpMkLst>
        </pc:grpChg>
        <pc:grpChg chg="add del">
          <ac:chgData name="Jay Duff" userId="f4ad5819-85ea-472a-bfec-2f46662765f0" providerId="ADAL" clId="{4F7C1910-00CB-524F-8D53-9D75ACA471DD}" dt="2023-11-30T19:22:25.469" v="891" actId="26606"/>
          <ac:grpSpMkLst>
            <pc:docMk/>
            <pc:sldMk cId="2126777833" sldId="258"/>
            <ac:grpSpMk id="26" creationId="{AF44CA9C-80E8-44E1-A79C-D6EBFC73BCA0}"/>
          </ac:grpSpMkLst>
        </pc:grpChg>
        <pc:grpChg chg="add">
          <ac:chgData name="Jay Duff" userId="f4ad5819-85ea-472a-bfec-2f46662765f0" providerId="ADAL" clId="{4F7C1910-00CB-524F-8D53-9D75ACA471DD}" dt="2023-11-30T19:22:25.469" v="891" actId="26606"/>
          <ac:grpSpMkLst>
            <pc:docMk/>
            <pc:sldMk cId="2126777833" sldId="258"/>
            <ac:grpSpMk id="49" creationId="{81E0B358-1267-4844-8B3D-B7A279B4175A}"/>
          </ac:grpSpMkLst>
        </pc:grpChg>
        <pc:grpChg chg="add">
          <ac:chgData name="Jay Duff" userId="f4ad5819-85ea-472a-bfec-2f46662765f0" providerId="ADAL" clId="{4F7C1910-00CB-524F-8D53-9D75ACA471DD}" dt="2023-11-30T19:22:25.469" v="891" actId="26606"/>
          <ac:grpSpMkLst>
            <pc:docMk/>
            <pc:sldMk cId="2126777833" sldId="258"/>
            <ac:grpSpMk id="63" creationId="{AF44CA9C-80E8-44E1-A79C-D6EBFC73BCA0}"/>
          </ac:grpSpMkLst>
        </pc:grpChg>
        <pc:picChg chg="add del mod">
          <ac:chgData name="Jay Duff" userId="f4ad5819-85ea-472a-bfec-2f46662765f0" providerId="ADAL" clId="{4F7C1910-00CB-524F-8D53-9D75ACA471DD}" dt="2023-11-30T19:18:56.302" v="873" actId="21"/>
          <ac:picMkLst>
            <pc:docMk/>
            <pc:sldMk cId="2126777833" sldId="258"/>
            <ac:picMk id="4" creationId="{8D1DD190-5942-A63E-4D9C-7A00DEC5AD26}"/>
          </ac:picMkLst>
        </pc:picChg>
        <pc:picChg chg="add del mod">
          <ac:chgData name="Jay Duff" userId="f4ad5819-85ea-472a-bfec-2f46662765f0" providerId="ADAL" clId="{4F7C1910-00CB-524F-8D53-9D75ACA471DD}" dt="2023-11-30T19:22:16.247" v="889" actId="478"/>
          <ac:picMkLst>
            <pc:docMk/>
            <pc:sldMk cId="2126777833" sldId="258"/>
            <ac:picMk id="5" creationId="{4E5F5691-5BD5-AA6B-0CFF-D4C17D25C778}"/>
          </ac:picMkLst>
        </pc:picChg>
        <pc:picChg chg="add mod">
          <ac:chgData name="Jay Duff" userId="f4ad5819-85ea-472a-bfec-2f46662765f0" providerId="ADAL" clId="{4F7C1910-00CB-524F-8D53-9D75ACA471DD}" dt="2023-11-30T19:23:18.593" v="897" actId="1076"/>
          <ac:picMkLst>
            <pc:docMk/>
            <pc:sldMk cId="2126777833" sldId="258"/>
            <ac:picMk id="6" creationId="{AFA4D87E-811F-97E1-C53F-319C40741F84}"/>
          </ac:picMkLst>
        </pc:picChg>
      </pc:sldChg>
      <pc:sldChg chg="addSp delSp modSp add mod setBg">
        <pc:chgData name="Jay Duff" userId="f4ad5819-85ea-472a-bfec-2f46662765f0" providerId="ADAL" clId="{4F7C1910-00CB-524F-8D53-9D75ACA471DD}" dt="2023-11-30T19:20:12.544" v="884" actId="255"/>
        <pc:sldMkLst>
          <pc:docMk/>
          <pc:sldMk cId="1685062737" sldId="259"/>
        </pc:sldMkLst>
        <pc:spChg chg="mod">
          <ac:chgData name="Jay Duff" userId="f4ad5819-85ea-472a-bfec-2f46662765f0" providerId="ADAL" clId="{4F7C1910-00CB-524F-8D53-9D75ACA471DD}" dt="2023-11-30T19:19:57.029" v="882" actId="26606"/>
          <ac:spMkLst>
            <pc:docMk/>
            <pc:sldMk cId="1685062737" sldId="259"/>
            <ac:spMk id="2" creationId="{2ACA7AC1-5205-61F9-8303-068905ECCFDB}"/>
          </ac:spMkLst>
        </pc:spChg>
        <pc:spChg chg="mod">
          <ac:chgData name="Jay Duff" userId="f4ad5819-85ea-472a-bfec-2f46662765f0" providerId="ADAL" clId="{4F7C1910-00CB-524F-8D53-9D75ACA471DD}" dt="2023-11-30T19:20:12.544" v="884" actId="255"/>
          <ac:spMkLst>
            <pc:docMk/>
            <pc:sldMk cId="1685062737" sldId="259"/>
            <ac:spMk id="3" creationId="{0A8469E5-8203-C9B4-39E4-AA7A0CD18536}"/>
          </ac:spMkLst>
        </pc:spChg>
        <pc:spChg chg="add">
          <ac:chgData name="Jay Duff" userId="f4ad5819-85ea-472a-bfec-2f46662765f0" providerId="ADAL" clId="{4F7C1910-00CB-524F-8D53-9D75ACA471DD}" dt="2023-11-30T19:19:57.029" v="882" actId="26606"/>
          <ac:spMkLst>
            <pc:docMk/>
            <pc:sldMk cId="1685062737" sldId="259"/>
            <ac:spMk id="10" creationId="{2B258D2B-6AC3-4B3A-A87C-FD7E6517826E}"/>
          </ac:spMkLst>
        </pc:spChg>
        <pc:spChg chg="add">
          <ac:chgData name="Jay Duff" userId="f4ad5819-85ea-472a-bfec-2f46662765f0" providerId="ADAL" clId="{4F7C1910-00CB-524F-8D53-9D75ACA471DD}" dt="2023-11-30T19:19:57.029" v="882" actId="26606"/>
          <ac:spMkLst>
            <pc:docMk/>
            <pc:sldMk cId="1685062737" sldId="259"/>
            <ac:spMk id="12" creationId="{8D55DD8B-9BF9-4B91-A22D-2D3F2AEFF189}"/>
          </ac:spMkLst>
        </pc:spChg>
        <pc:picChg chg="add del mod">
          <ac:chgData name="Jay Duff" userId="f4ad5819-85ea-472a-bfec-2f46662765f0" providerId="ADAL" clId="{4F7C1910-00CB-524F-8D53-9D75ACA471DD}" dt="2023-11-30T19:19:46.988" v="880" actId="21"/>
          <ac:picMkLst>
            <pc:docMk/>
            <pc:sldMk cId="1685062737" sldId="259"/>
            <ac:picMk id="4" creationId="{5BC30818-AF01-C906-E67B-E8CD8EE2EBDC}"/>
          </ac:picMkLst>
        </pc:picChg>
        <pc:picChg chg="add mod ord">
          <ac:chgData name="Jay Duff" userId="f4ad5819-85ea-472a-bfec-2f46662765f0" providerId="ADAL" clId="{4F7C1910-00CB-524F-8D53-9D75ACA471DD}" dt="2023-11-30T19:19:57.029" v="882" actId="26606"/>
          <ac:picMkLst>
            <pc:docMk/>
            <pc:sldMk cId="1685062737" sldId="259"/>
            <ac:picMk id="5" creationId="{103F06E3-8903-3088-A194-7530FD55ADA1}"/>
          </ac:picMkLst>
        </pc:picChg>
      </pc:sldChg>
      <pc:sldChg chg="addSp delSp modSp add mod setBg setClrOvrMap">
        <pc:chgData name="Jay Duff" userId="f4ad5819-85ea-472a-bfec-2f46662765f0" providerId="ADAL" clId="{4F7C1910-00CB-524F-8D53-9D75ACA471DD}" dt="2023-11-30T19:18:44.927" v="872" actId="255"/>
        <pc:sldMkLst>
          <pc:docMk/>
          <pc:sldMk cId="1401502920" sldId="260"/>
        </pc:sldMkLst>
        <pc:spChg chg="mod">
          <ac:chgData name="Jay Duff" userId="f4ad5819-85ea-472a-bfec-2f46662765f0" providerId="ADAL" clId="{4F7C1910-00CB-524F-8D53-9D75ACA471DD}" dt="2023-11-30T19:18:38.070" v="871" actId="26606"/>
          <ac:spMkLst>
            <pc:docMk/>
            <pc:sldMk cId="1401502920" sldId="260"/>
            <ac:spMk id="2" creationId="{2ACA7AC1-5205-61F9-8303-068905ECCFDB}"/>
          </ac:spMkLst>
        </pc:spChg>
        <pc:spChg chg="mod">
          <ac:chgData name="Jay Duff" userId="f4ad5819-85ea-472a-bfec-2f46662765f0" providerId="ADAL" clId="{4F7C1910-00CB-524F-8D53-9D75ACA471DD}" dt="2023-11-30T19:18:44.927" v="872" actId="255"/>
          <ac:spMkLst>
            <pc:docMk/>
            <pc:sldMk cId="1401502920" sldId="260"/>
            <ac:spMk id="3" creationId="{0A8469E5-8203-C9B4-39E4-AA7A0CD18536}"/>
          </ac:spMkLst>
        </pc:spChg>
        <pc:spChg chg="add del mod">
          <ac:chgData name="Jay Duff" userId="f4ad5819-85ea-472a-bfec-2f46662765f0" providerId="ADAL" clId="{4F7C1910-00CB-524F-8D53-9D75ACA471DD}" dt="2023-11-30T19:14:26.931" v="868"/>
          <ac:spMkLst>
            <pc:docMk/>
            <pc:sldMk cId="1401502920" sldId="260"/>
            <ac:spMk id="5" creationId="{393D303C-ADD3-A937-3DA2-3195A51548EB}"/>
          </ac:spMkLst>
        </pc:spChg>
        <pc:spChg chg="add">
          <ac:chgData name="Jay Duff" userId="f4ad5819-85ea-472a-bfec-2f46662765f0" providerId="ADAL" clId="{4F7C1910-00CB-524F-8D53-9D75ACA471DD}" dt="2023-11-30T19:18:38.070" v="871" actId="26606"/>
          <ac:spMkLst>
            <pc:docMk/>
            <pc:sldMk cId="1401502920" sldId="260"/>
            <ac:spMk id="11" creationId="{39EE869B-085D-43B3-AED8-9B065561249F}"/>
          </ac:spMkLst>
        </pc:spChg>
        <pc:spChg chg="add">
          <ac:chgData name="Jay Duff" userId="f4ad5819-85ea-472a-bfec-2f46662765f0" providerId="ADAL" clId="{4F7C1910-00CB-524F-8D53-9D75ACA471DD}" dt="2023-11-30T19:18:38.070" v="871" actId="26606"/>
          <ac:spMkLst>
            <pc:docMk/>
            <pc:sldMk cId="1401502920" sldId="260"/>
            <ac:spMk id="13" creationId="{C54E744A-A072-47AF-981A-37186176C2CC}"/>
          </ac:spMkLst>
        </pc:spChg>
        <pc:spChg chg="add">
          <ac:chgData name="Jay Duff" userId="f4ad5819-85ea-472a-bfec-2f46662765f0" providerId="ADAL" clId="{4F7C1910-00CB-524F-8D53-9D75ACA471DD}" dt="2023-11-30T19:18:38.070" v="871" actId="26606"/>
          <ac:spMkLst>
            <pc:docMk/>
            <pc:sldMk cId="1401502920" sldId="260"/>
            <ac:spMk id="15" creationId="{F0254341-1068-4FB7-8AEF-220C6EB4101F}"/>
          </ac:spMkLst>
        </pc:spChg>
        <pc:picChg chg="add del mod">
          <ac:chgData name="Jay Duff" userId="f4ad5819-85ea-472a-bfec-2f46662765f0" providerId="ADAL" clId="{4F7C1910-00CB-524F-8D53-9D75ACA471DD}" dt="2023-11-30T19:18:31.067" v="869" actId="21"/>
          <ac:picMkLst>
            <pc:docMk/>
            <pc:sldMk cId="1401502920" sldId="260"/>
            <ac:picMk id="4" creationId="{1A5EE548-55BA-715E-4E9E-900E619229CA}"/>
          </ac:picMkLst>
        </pc:picChg>
        <pc:picChg chg="add mod ord">
          <ac:chgData name="Jay Duff" userId="f4ad5819-85ea-472a-bfec-2f46662765f0" providerId="ADAL" clId="{4F7C1910-00CB-524F-8D53-9D75ACA471DD}" dt="2023-11-30T19:18:38.070" v="871" actId="26606"/>
          <ac:picMkLst>
            <pc:docMk/>
            <pc:sldMk cId="1401502920" sldId="260"/>
            <ac:picMk id="6" creationId="{63FE0CE5-1B42-9931-A4FD-25EA4353F7A2}"/>
          </ac:picMkLst>
        </pc:picChg>
      </pc:sldChg>
      <pc:sldChg chg="addSp delSp modSp add mod setBg">
        <pc:chgData name="Jay Duff" userId="f4ad5819-85ea-472a-bfec-2f46662765f0" providerId="ADAL" clId="{4F7C1910-00CB-524F-8D53-9D75ACA471DD}" dt="2023-11-30T19:21:38.481" v="888" actId="255"/>
        <pc:sldMkLst>
          <pc:docMk/>
          <pc:sldMk cId="4291782090" sldId="261"/>
        </pc:sldMkLst>
        <pc:spChg chg="mod">
          <ac:chgData name="Jay Duff" userId="f4ad5819-85ea-472a-bfec-2f46662765f0" providerId="ADAL" clId="{4F7C1910-00CB-524F-8D53-9D75ACA471DD}" dt="2023-11-30T19:21:29.656" v="887" actId="26606"/>
          <ac:spMkLst>
            <pc:docMk/>
            <pc:sldMk cId="4291782090" sldId="261"/>
            <ac:spMk id="2" creationId="{2ACA7AC1-5205-61F9-8303-068905ECCFDB}"/>
          </ac:spMkLst>
        </pc:spChg>
        <pc:spChg chg="mod ord">
          <ac:chgData name="Jay Duff" userId="f4ad5819-85ea-472a-bfec-2f46662765f0" providerId="ADAL" clId="{4F7C1910-00CB-524F-8D53-9D75ACA471DD}" dt="2023-11-30T19:21:38.481" v="888" actId="255"/>
          <ac:spMkLst>
            <pc:docMk/>
            <pc:sldMk cId="4291782090" sldId="261"/>
            <ac:spMk id="3" creationId="{0A8469E5-8203-C9B4-39E4-AA7A0CD18536}"/>
          </ac:spMkLst>
        </pc:spChg>
        <pc:spChg chg="add">
          <ac:chgData name="Jay Duff" userId="f4ad5819-85ea-472a-bfec-2f46662765f0" providerId="ADAL" clId="{4F7C1910-00CB-524F-8D53-9D75ACA471DD}" dt="2023-11-30T19:21:29.656" v="887" actId="26606"/>
          <ac:spMkLst>
            <pc:docMk/>
            <pc:sldMk cId="4291782090" sldId="261"/>
            <ac:spMk id="1031" creationId="{1A44C337-3893-4B29-A265-B1329150B6AA}"/>
          </ac:spMkLst>
        </pc:spChg>
        <pc:spChg chg="add">
          <ac:chgData name="Jay Duff" userId="f4ad5819-85ea-472a-bfec-2f46662765f0" providerId="ADAL" clId="{4F7C1910-00CB-524F-8D53-9D75ACA471DD}" dt="2023-11-30T19:21:29.656" v="887" actId="26606"/>
          <ac:spMkLst>
            <pc:docMk/>
            <pc:sldMk cId="4291782090" sldId="261"/>
            <ac:spMk id="1061" creationId="{AA5CD610-ED7C-4CED-A9A1-174432C88AF8}"/>
          </ac:spMkLst>
        </pc:spChg>
        <pc:spChg chg="add">
          <ac:chgData name="Jay Duff" userId="f4ad5819-85ea-472a-bfec-2f46662765f0" providerId="ADAL" clId="{4F7C1910-00CB-524F-8D53-9D75ACA471DD}" dt="2023-11-30T19:21:29.656" v="887" actId="26606"/>
          <ac:spMkLst>
            <pc:docMk/>
            <pc:sldMk cId="4291782090" sldId="261"/>
            <ac:spMk id="1063" creationId="{0C4379BF-8C7A-480A-BC36-DA55D92A9356}"/>
          </ac:spMkLst>
        </pc:spChg>
        <pc:grpChg chg="add">
          <ac:chgData name="Jay Duff" userId="f4ad5819-85ea-472a-bfec-2f46662765f0" providerId="ADAL" clId="{4F7C1910-00CB-524F-8D53-9D75ACA471DD}" dt="2023-11-30T19:21:29.656" v="887" actId="26606"/>
          <ac:grpSpMkLst>
            <pc:docMk/>
            <pc:sldMk cId="4291782090" sldId="261"/>
            <ac:grpSpMk id="1033" creationId="{81E0B358-1267-4844-8B3D-B7A279B4175A}"/>
          </ac:grpSpMkLst>
        </pc:grpChg>
        <pc:grpChg chg="add">
          <ac:chgData name="Jay Duff" userId="f4ad5819-85ea-472a-bfec-2f46662765f0" providerId="ADAL" clId="{4F7C1910-00CB-524F-8D53-9D75ACA471DD}" dt="2023-11-30T19:21:29.656" v="887" actId="26606"/>
          <ac:grpSpMkLst>
            <pc:docMk/>
            <pc:sldMk cId="4291782090" sldId="261"/>
            <ac:grpSpMk id="1047" creationId="{AF44CA9C-80E8-44E1-A79C-D6EBFC73BCA0}"/>
          </ac:grpSpMkLst>
        </pc:grpChg>
        <pc:picChg chg="del">
          <ac:chgData name="Jay Duff" userId="f4ad5819-85ea-472a-bfec-2f46662765f0" providerId="ADAL" clId="{4F7C1910-00CB-524F-8D53-9D75ACA471DD}" dt="2023-11-30T19:21:24.808" v="885" actId="478"/>
          <ac:picMkLst>
            <pc:docMk/>
            <pc:sldMk cId="4291782090" sldId="261"/>
            <ac:picMk id="4" creationId="{1A5EE548-55BA-715E-4E9E-900E619229CA}"/>
          </ac:picMkLst>
        </pc:picChg>
        <pc:picChg chg="add mod">
          <ac:chgData name="Jay Duff" userId="f4ad5819-85ea-472a-bfec-2f46662765f0" providerId="ADAL" clId="{4F7C1910-00CB-524F-8D53-9D75ACA471DD}" dt="2023-11-30T19:21:29.656" v="887" actId="26606"/>
          <ac:picMkLst>
            <pc:docMk/>
            <pc:sldMk cId="4291782090" sldId="261"/>
            <ac:picMk id="1026" creationId="{B9DDDFAE-6549-8D83-593E-EAC82B4E2E19}"/>
          </ac:picMkLst>
        </pc:picChg>
      </pc:sldChg>
      <pc:sldChg chg="modSp add mod">
        <pc:chgData name="Jay Duff" userId="f4ad5819-85ea-472a-bfec-2f46662765f0" providerId="ADAL" clId="{4F7C1910-00CB-524F-8D53-9D75ACA471DD}" dt="2023-11-28T19:45:37.371" v="794" actId="20577"/>
        <pc:sldMkLst>
          <pc:docMk/>
          <pc:sldMk cId="1501938065" sldId="262"/>
        </pc:sldMkLst>
        <pc:spChg chg="mod">
          <ac:chgData name="Jay Duff" userId="f4ad5819-85ea-472a-bfec-2f46662765f0" providerId="ADAL" clId="{4F7C1910-00CB-524F-8D53-9D75ACA471DD}" dt="2023-11-28T19:45:28.392" v="791" actId="20577"/>
          <ac:spMkLst>
            <pc:docMk/>
            <pc:sldMk cId="1501938065" sldId="262"/>
            <ac:spMk id="2" creationId="{2ACA7AC1-5205-61F9-8303-068905ECCFDB}"/>
          </ac:spMkLst>
        </pc:spChg>
        <pc:spChg chg="mod">
          <ac:chgData name="Jay Duff" userId="f4ad5819-85ea-472a-bfec-2f46662765f0" providerId="ADAL" clId="{4F7C1910-00CB-524F-8D53-9D75ACA471DD}" dt="2023-11-28T19:45:37.371" v="794" actId="20577"/>
          <ac:spMkLst>
            <pc:docMk/>
            <pc:sldMk cId="1501938065" sldId="262"/>
            <ac:spMk id="3" creationId="{0A8469E5-8203-C9B4-39E4-AA7A0CD18536}"/>
          </ac:spMkLst>
        </pc:spChg>
      </pc:sldChg>
      <pc:sldChg chg="modSp add mod">
        <pc:chgData name="Jay Duff" userId="f4ad5819-85ea-472a-bfec-2f46662765f0" providerId="ADAL" clId="{4F7C1910-00CB-524F-8D53-9D75ACA471DD}" dt="2023-11-28T19:47:01.851" v="815" actId="20577"/>
        <pc:sldMkLst>
          <pc:docMk/>
          <pc:sldMk cId="3378164871" sldId="263"/>
        </pc:sldMkLst>
        <pc:spChg chg="mod">
          <ac:chgData name="Jay Duff" userId="f4ad5819-85ea-472a-bfec-2f46662765f0" providerId="ADAL" clId="{4F7C1910-00CB-524F-8D53-9D75ACA471DD}" dt="2023-11-28T19:47:01.851" v="815" actId="20577"/>
          <ac:spMkLst>
            <pc:docMk/>
            <pc:sldMk cId="3378164871" sldId="263"/>
            <ac:spMk id="2" creationId="{2ACA7AC1-5205-61F9-8303-068905ECCFDB}"/>
          </ac:spMkLst>
        </pc:spChg>
      </pc:sldChg>
      <pc:sldChg chg="ord">
        <pc:chgData name="Jay Duff" userId="f4ad5819-85ea-472a-bfec-2f46662765f0" providerId="ADAL" clId="{4F7C1910-00CB-524F-8D53-9D75ACA471DD}" dt="2023-11-30T12:57:10.196" v="859" actId="20578"/>
        <pc:sldMkLst>
          <pc:docMk/>
          <pc:sldMk cId="3940583260" sldId="270"/>
        </pc:sldMkLst>
      </pc:sldChg>
      <pc:sldChg chg="delSp add setBg delDesignElem">
        <pc:chgData name="Jay Duff" userId="f4ad5819-85ea-472a-bfec-2f46662765f0" providerId="ADAL" clId="{4F7C1910-00CB-524F-8D53-9D75ACA471DD}" dt="2023-11-30T13:00:50.709" v="861"/>
        <pc:sldMkLst>
          <pc:docMk/>
          <pc:sldMk cId="1435217454" sldId="279"/>
        </pc:sldMkLst>
        <pc:spChg chg="del">
          <ac:chgData name="Jay Duff" userId="f4ad5819-85ea-472a-bfec-2f46662765f0" providerId="ADAL" clId="{4F7C1910-00CB-524F-8D53-9D75ACA471DD}" dt="2023-11-30T13:00:50.709" v="861"/>
          <ac:spMkLst>
            <pc:docMk/>
            <pc:sldMk cId="1435217454" sldId="279"/>
            <ac:spMk id="8" creationId="{01520B72-94C4-4ABB-AC64-A3382705BE06}"/>
          </ac:spMkLst>
        </pc:spChg>
        <pc:spChg chg="del">
          <ac:chgData name="Jay Duff" userId="f4ad5819-85ea-472a-bfec-2f46662765f0" providerId="ADAL" clId="{4F7C1910-00CB-524F-8D53-9D75ACA471DD}" dt="2023-11-30T13:00:50.709" v="861"/>
          <ac:spMkLst>
            <pc:docMk/>
            <pc:sldMk cId="1435217454" sldId="279"/>
            <ac:spMk id="10" creationId="{9A64CBFD-D6E8-4E6A-8F66-1948BED33157}"/>
          </ac:spMkLst>
        </pc:spChg>
      </pc:sldChg>
      <pc:sldChg chg="add del">
        <pc:chgData name="Jay Duff" userId="f4ad5819-85ea-472a-bfec-2f46662765f0" providerId="ADAL" clId="{4F7C1910-00CB-524F-8D53-9D75ACA471DD}" dt="2023-11-30T19:23:29.395" v="898" actId="2696"/>
        <pc:sldMkLst>
          <pc:docMk/>
          <pc:sldMk cId="1373454660" sldId="280"/>
        </pc:sldMkLst>
      </pc:sldChg>
    </pc:docChg>
  </pc:docChgLst>
  <pc:docChgLst>
    <pc:chgData name="Jay Duff" userId="f4ad5819-85ea-472a-bfec-2f46662765f0" providerId="ADAL" clId="{5F31ACD5-6E76-4A80-B2BB-367D70CD2A75}"/>
    <pc:docChg chg="undo custSel addSld delSld modSld">
      <pc:chgData name="Jay Duff" userId="f4ad5819-85ea-472a-bfec-2f46662765f0" providerId="ADAL" clId="{5F31ACD5-6E76-4A80-B2BB-367D70CD2A75}" dt="2023-11-30T01:16:45.936" v="280" actId="26606"/>
      <pc:docMkLst>
        <pc:docMk/>
      </pc:docMkLst>
      <pc:sldChg chg="modSp mod">
        <pc:chgData name="Jay Duff" userId="f4ad5819-85ea-472a-bfec-2f46662765f0" providerId="ADAL" clId="{5F31ACD5-6E76-4A80-B2BB-367D70CD2A75}" dt="2023-11-28T23:27:27.567" v="95" actId="20577"/>
        <pc:sldMkLst>
          <pc:docMk/>
          <pc:sldMk cId="1501938065" sldId="262"/>
        </pc:sldMkLst>
        <pc:spChg chg="mod">
          <ac:chgData name="Jay Duff" userId="f4ad5819-85ea-472a-bfec-2f46662765f0" providerId="ADAL" clId="{5F31ACD5-6E76-4A80-B2BB-367D70CD2A75}" dt="2023-11-28T23:27:27.567" v="95" actId="20577"/>
          <ac:spMkLst>
            <pc:docMk/>
            <pc:sldMk cId="1501938065" sldId="262"/>
            <ac:spMk id="3" creationId="{0A8469E5-8203-C9B4-39E4-AA7A0CD18536}"/>
          </ac:spMkLst>
        </pc:spChg>
      </pc:sldChg>
      <pc:sldChg chg="modSp mod">
        <pc:chgData name="Jay Duff" userId="f4ad5819-85ea-472a-bfec-2f46662765f0" providerId="ADAL" clId="{5F31ACD5-6E76-4A80-B2BB-367D70CD2A75}" dt="2023-11-28T23:34:44.180" v="179" actId="20577"/>
        <pc:sldMkLst>
          <pc:docMk/>
          <pc:sldMk cId="3378164871" sldId="263"/>
        </pc:sldMkLst>
        <pc:spChg chg="mod">
          <ac:chgData name="Jay Duff" userId="f4ad5819-85ea-472a-bfec-2f46662765f0" providerId="ADAL" clId="{5F31ACD5-6E76-4A80-B2BB-367D70CD2A75}" dt="2023-11-28T23:34:44.180" v="179" actId="20577"/>
          <ac:spMkLst>
            <pc:docMk/>
            <pc:sldMk cId="3378164871" sldId="263"/>
            <ac:spMk id="3" creationId="{0A8469E5-8203-C9B4-39E4-AA7A0CD18536}"/>
          </ac:spMkLst>
        </pc:spChg>
      </pc:sldChg>
      <pc:sldChg chg="modSp new mod">
        <pc:chgData name="Jay Duff" userId="f4ad5819-85ea-472a-bfec-2f46662765f0" providerId="ADAL" clId="{5F31ACD5-6E76-4A80-B2BB-367D70CD2A75}" dt="2023-11-28T23:35:24.492" v="210" actId="113"/>
        <pc:sldMkLst>
          <pc:docMk/>
          <pc:sldMk cId="2992890777" sldId="264"/>
        </pc:sldMkLst>
        <pc:spChg chg="mod">
          <ac:chgData name="Jay Duff" userId="f4ad5819-85ea-472a-bfec-2f46662765f0" providerId="ADAL" clId="{5F31ACD5-6E76-4A80-B2BB-367D70CD2A75}" dt="2023-11-28T23:35:24.492" v="210" actId="113"/>
          <ac:spMkLst>
            <pc:docMk/>
            <pc:sldMk cId="2992890777" sldId="264"/>
            <ac:spMk id="2" creationId="{B952419C-69B5-D049-F68C-5FAEDC67E5BB}"/>
          </ac:spMkLst>
        </pc:spChg>
        <pc:spChg chg="mod">
          <ac:chgData name="Jay Duff" userId="f4ad5819-85ea-472a-bfec-2f46662765f0" providerId="ADAL" clId="{5F31ACD5-6E76-4A80-B2BB-367D70CD2A75}" dt="2023-11-28T23:35:14.774" v="204" actId="113"/>
          <ac:spMkLst>
            <pc:docMk/>
            <pc:sldMk cId="2992890777" sldId="264"/>
            <ac:spMk id="3" creationId="{55533897-D027-2D28-7745-7C90B8251502}"/>
          </ac:spMkLst>
        </pc:spChg>
        <pc:spChg chg="mod">
          <ac:chgData name="Jay Duff" userId="f4ad5819-85ea-472a-bfec-2f46662765f0" providerId="ADAL" clId="{5F31ACD5-6E76-4A80-B2BB-367D70CD2A75}" dt="2023-11-28T23:35:20.737" v="209" actId="113"/>
          <ac:spMkLst>
            <pc:docMk/>
            <pc:sldMk cId="2992890777" sldId="264"/>
            <ac:spMk id="5" creationId="{5271FCF7-966F-2276-BFA1-A40DD87B57DA}"/>
          </ac:spMkLst>
        </pc:spChg>
      </pc:sldChg>
      <pc:sldChg chg="addSp delSp modSp new del mod">
        <pc:chgData name="Jay Duff" userId="f4ad5819-85ea-472a-bfec-2f46662765f0" providerId="ADAL" clId="{5F31ACD5-6E76-4A80-B2BB-367D70CD2A75}" dt="2023-11-30T01:16:15.180" v="275" actId="2696"/>
        <pc:sldMkLst>
          <pc:docMk/>
          <pc:sldMk cId="1662227533" sldId="265"/>
        </pc:sldMkLst>
        <pc:spChg chg="del mod">
          <ac:chgData name="Jay Duff" userId="f4ad5819-85ea-472a-bfec-2f46662765f0" providerId="ADAL" clId="{5F31ACD5-6E76-4A80-B2BB-367D70CD2A75}" dt="2023-11-30T00:50:11.729" v="218" actId="22"/>
          <ac:spMkLst>
            <pc:docMk/>
            <pc:sldMk cId="1662227533" sldId="265"/>
            <ac:spMk id="4" creationId="{2C8102A5-BECE-26CC-3522-2B1792F06EB1}"/>
          </ac:spMkLst>
        </pc:spChg>
        <pc:picChg chg="add mod ord">
          <ac:chgData name="Jay Duff" userId="f4ad5819-85ea-472a-bfec-2f46662765f0" providerId="ADAL" clId="{5F31ACD5-6E76-4A80-B2BB-367D70CD2A75}" dt="2023-11-30T00:50:20.925" v="221" actId="1076"/>
          <ac:picMkLst>
            <pc:docMk/>
            <pc:sldMk cId="1662227533" sldId="265"/>
            <ac:picMk id="8" creationId="{8D66468F-A2F0-6C94-6E40-15C436B723AE}"/>
          </ac:picMkLst>
        </pc:picChg>
      </pc:sldChg>
      <pc:sldChg chg="addSp modSp new mod setBg">
        <pc:chgData name="Jay Duff" userId="f4ad5819-85ea-472a-bfec-2f46662765f0" providerId="ADAL" clId="{5F31ACD5-6E76-4A80-B2BB-367D70CD2A75}" dt="2023-11-30T00:51:21.313" v="224" actId="26606"/>
        <pc:sldMkLst>
          <pc:docMk/>
          <pc:sldMk cId="4189807212" sldId="266"/>
        </pc:sldMkLst>
        <pc:spChg chg="add">
          <ac:chgData name="Jay Duff" userId="f4ad5819-85ea-472a-bfec-2f46662765f0" providerId="ADAL" clId="{5F31ACD5-6E76-4A80-B2BB-367D70CD2A75}" dt="2023-11-30T00:51:21.313" v="224" actId="26606"/>
          <ac:spMkLst>
            <pc:docMk/>
            <pc:sldMk cId="4189807212" sldId="266"/>
            <ac:spMk id="8" creationId="{01520B72-94C4-4ABB-AC64-A3382705BE06}"/>
          </ac:spMkLst>
        </pc:spChg>
        <pc:spChg chg="add">
          <ac:chgData name="Jay Duff" userId="f4ad5819-85ea-472a-bfec-2f46662765f0" providerId="ADAL" clId="{5F31ACD5-6E76-4A80-B2BB-367D70CD2A75}" dt="2023-11-30T00:51:21.313" v="224" actId="26606"/>
          <ac:spMkLst>
            <pc:docMk/>
            <pc:sldMk cId="4189807212" sldId="266"/>
            <ac:spMk id="10" creationId="{9A64CBFD-D6E8-4E6A-8F66-1948BED33157}"/>
          </ac:spMkLst>
        </pc:spChg>
        <pc:picChg chg="add mod">
          <ac:chgData name="Jay Duff" userId="f4ad5819-85ea-472a-bfec-2f46662765f0" providerId="ADAL" clId="{5F31ACD5-6E76-4A80-B2BB-367D70CD2A75}" dt="2023-11-30T00:51:21.313" v="224" actId="26606"/>
          <ac:picMkLst>
            <pc:docMk/>
            <pc:sldMk cId="4189807212" sldId="266"/>
            <ac:picMk id="3" creationId="{19182D75-907D-E717-FCF5-60706840183E}"/>
          </ac:picMkLst>
        </pc:picChg>
      </pc:sldChg>
      <pc:sldChg chg="addSp delSp modSp new mod setBg">
        <pc:chgData name="Jay Duff" userId="f4ad5819-85ea-472a-bfec-2f46662765f0" providerId="ADAL" clId="{5F31ACD5-6E76-4A80-B2BB-367D70CD2A75}" dt="2023-11-30T01:16:45.936" v="280" actId="26606"/>
        <pc:sldMkLst>
          <pc:docMk/>
          <pc:sldMk cId="693740402" sldId="267"/>
        </pc:sldMkLst>
        <pc:spChg chg="add del">
          <ac:chgData name="Jay Duff" userId="f4ad5819-85ea-472a-bfec-2f46662765f0" providerId="ADAL" clId="{5F31ACD5-6E76-4A80-B2BB-367D70CD2A75}" dt="2023-11-30T01:16:45.936" v="280" actId="26606"/>
          <ac:spMkLst>
            <pc:docMk/>
            <pc:sldMk cId="693740402" sldId="267"/>
            <ac:spMk id="8" creationId="{819D1EE6-C77B-4AB5-80C2-B2766A04E642}"/>
          </ac:spMkLst>
        </pc:spChg>
        <pc:spChg chg="add del">
          <ac:chgData name="Jay Duff" userId="f4ad5819-85ea-472a-bfec-2f46662765f0" providerId="ADAL" clId="{5F31ACD5-6E76-4A80-B2BB-367D70CD2A75}" dt="2023-11-30T01:16:45.936" v="280" actId="26606"/>
          <ac:spMkLst>
            <pc:docMk/>
            <pc:sldMk cId="693740402" sldId="267"/>
            <ac:spMk id="10" creationId="{873991DB-6F50-4514-9746-B72BC8E1059E}"/>
          </ac:spMkLst>
        </pc:spChg>
        <pc:spChg chg="add">
          <ac:chgData name="Jay Duff" userId="f4ad5819-85ea-472a-bfec-2f46662765f0" providerId="ADAL" clId="{5F31ACD5-6E76-4A80-B2BB-367D70CD2A75}" dt="2023-11-30T01:16:45.936" v="280" actId="26606"/>
          <ac:spMkLst>
            <pc:docMk/>
            <pc:sldMk cId="693740402" sldId="267"/>
            <ac:spMk id="15" creationId="{54EEEBD9-D37D-42B9-BE64-2C102B1D6E09}"/>
          </ac:spMkLst>
        </pc:spChg>
        <pc:spChg chg="add">
          <ac:chgData name="Jay Duff" userId="f4ad5819-85ea-472a-bfec-2f46662765f0" providerId="ADAL" clId="{5F31ACD5-6E76-4A80-B2BB-367D70CD2A75}" dt="2023-11-30T01:16:45.936" v="280" actId="26606"/>
          <ac:spMkLst>
            <pc:docMk/>
            <pc:sldMk cId="693740402" sldId="267"/>
            <ac:spMk id="17" creationId="{A2F47212-081A-4E41-8623-C5BD41ADDCA9}"/>
          </ac:spMkLst>
        </pc:spChg>
        <pc:picChg chg="add mod">
          <ac:chgData name="Jay Duff" userId="f4ad5819-85ea-472a-bfec-2f46662765f0" providerId="ADAL" clId="{5F31ACD5-6E76-4A80-B2BB-367D70CD2A75}" dt="2023-11-30T01:16:45.936" v="280" actId="26606"/>
          <ac:picMkLst>
            <pc:docMk/>
            <pc:sldMk cId="693740402" sldId="267"/>
            <ac:picMk id="3" creationId="{C468B6F0-B83E-8DC5-4F59-121BEB486F6E}"/>
          </ac:picMkLst>
        </pc:picChg>
      </pc:sldChg>
      <pc:sldChg chg="addSp delSp modSp new del mod setBg">
        <pc:chgData name="Jay Duff" userId="f4ad5819-85ea-472a-bfec-2f46662765f0" providerId="ADAL" clId="{5F31ACD5-6E76-4A80-B2BB-367D70CD2A75}" dt="2023-11-30T00:56:19.563" v="243" actId="2696"/>
        <pc:sldMkLst>
          <pc:docMk/>
          <pc:sldMk cId="3363680914" sldId="268"/>
        </pc:sldMkLst>
        <pc:spChg chg="add del">
          <ac:chgData name="Jay Duff" userId="f4ad5819-85ea-472a-bfec-2f46662765f0" providerId="ADAL" clId="{5F31ACD5-6E76-4A80-B2BB-367D70CD2A75}" dt="2023-11-30T00:54:38.144" v="230" actId="26606"/>
          <ac:spMkLst>
            <pc:docMk/>
            <pc:sldMk cId="3363680914" sldId="268"/>
            <ac:spMk id="8" creationId="{819D1EE6-C77B-4AB5-80C2-B2766A04E642}"/>
          </ac:spMkLst>
        </pc:spChg>
        <pc:spChg chg="add del">
          <ac:chgData name="Jay Duff" userId="f4ad5819-85ea-472a-bfec-2f46662765f0" providerId="ADAL" clId="{5F31ACD5-6E76-4A80-B2BB-367D70CD2A75}" dt="2023-11-30T00:54:38.144" v="230" actId="26606"/>
          <ac:spMkLst>
            <pc:docMk/>
            <pc:sldMk cId="3363680914" sldId="268"/>
            <ac:spMk id="10" creationId="{873991DB-6F50-4514-9746-B72BC8E1059E}"/>
          </ac:spMkLst>
        </pc:spChg>
        <pc:spChg chg="add del">
          <ac:chgData name="Jay Duff" userId="f4ad5819-85ea-472a-bfec-2f46662765f0" providerId="ADAL" clId="{5F31ACD5-6E76-4A80-B2BB-367D70CD2A75}" dt="2023-11-30T00:54:39.368" v="232" actId="26606"/>
          <ac:spMkLst>
            <pc:docMk/>
            <pc:sldMk cId="3363680914" sldId="268"/>
            <ac:spMk id="12" creationId="{241D049E-2C7B-4131-B81E-E5B643BD61EE}"/>
          </ac:spMkLst>
        </pc:spChg>
        <pc:spChg chg="add del">
          <ac:chgData name="Jay Duff" userId="f4ad5819-85ea-472a-bfec-2f46662765f0" providerId="ADAL" clId="{5F31ACD5-6E76-4A80-B2BB-367D70CD2A75}" dt="2023-11-30T00:54:39.368" v="232" actId="26606"/>
          <ac:spMkLst>
            <pc:docMk/>
            <pc:sldMk cId="3363680914" sldId="268"/>
            <ac:spMk id="13" creationId="{91635463-D121-4B16-AB61-D492DD3F02AA}"/>
          </ac:spMkLst>
        </pc:spChg>
        <pc:spChg chg="add">
          <ac:chgData name="Jay Duff" userId="f4ad5819-85ea-472a-bfec-2f46662765f0" providerId="ADAL" clId="{5F31ACD5-6E76-4A80-B2BB-367D70CD2A75}" dt="2023-11-30T00:54:39.371" v="233" actId="26606"/>
          <ac:spMkLst>
            <pc:docMk/>
            <pc:sldMk cId="3363680914" sldId="268"/>
            <ac:spMk id="15" creationId="{819D1EE6-C77B-4AB5-80C2-B2766A04E642}"/>
          </ac:spMkLst>
        </pc:spChg>
        <pc:spChg chg="add">
          <ac:chgData name="Jay Duff" userId="f4ad5819-85ea-472a-bfec-2f46662765f0" providerId="ADAL" clId="{5F31ACD5-6E76-4A80-B2BB-367D70CD2A75}" dt="2023-11-30T00:54:39.371" v="233" actId="26606"/>
          <ac:spMkLst>
            <pc:docMk/>
            <pc:sldMk cId="3363680914" sldId="268"/>
            <ac:spMk id="16" creationId="{873991DB-6F50-4514-9746-B72BC8E1059E}"/>
          </ac:spMkLst>
        </pc:spChg>
        <pc:picChg chg="add mod">
          <ac:chgData name="Jay Duff" userId="f4ad5819-85ea-472a-bfec-2f46662765f0" providerId="ADAL" clId="{5F31ACD5-6E76-4A80-B2BB-367D70CD2A75}" dt="2023-11-30T00:54:39.371" v="233" actId="26606"/>
          <ac:picMkLst>
            <pc:docMk/>
            <pc:sldMk cId="3363680914" sldId="268"/>
            <ac:picMk id="3" creationId="{CEB157B2-2A37-F460-3E6D-00D7380DFAEF}"/>
          </ac:picMkLst>
        </pc:picChg>
      </pc:sldChg>
      <pc:sldChg chg="addSp modSp new mod setBg">
        <pc:chgData name="Jay Duff" userId="f4ad5819-85ea-472a-bfec-2f46662765f0" providerId="ADAL" clId="{5F31ACD5-6E76-4A80-B2BB-367D70CD2A75}" dt="2023-11-30T00:55:29.811" v="237" actId="26606"/>
        <pc:sldMkLst>
          <pc:docMk/>
          <pc:sldMk cId="2362563922" sldId="269"/>
        </pc:sldMkLst>
        <pc:spChg chg="add">
          <ac:chgData name="Jay Duff" userId="f4ad5819-85ea-472a-bfec-2f46662765f0" providerId="ADAL" clId="{5F31ACD5-6E76-4A80-B2BB-367D70CD2A75}" dt="2023-11-30T00:55:29.811" v="237" actId="26606"/>
          <ac:spMkLst>
            <pc:docMk/>
            <pc:sldMk cId="2362563922" sldId="269"/>
            <ac:spMk id="8" creationId="{819D1EE6-C77B-4AB5-80C2-B2766A04E642}"/>
          </ac:spMkLst>
        </pc:spChg>
        <pc:spChg chg="add">
          <ac:chgData name="Jay Duff" userId="f4ad5819-85ea-472a-bfec-2f46662765f0" providerId="ADAL" clId="{5F31ACD5-6E76-4A80-B2BB-367D70CD2A75}" dt="2023-11-30T00:55:29.811" v="237" actId="26606"/>
          <ac:spMkLst>
            <pc:docMk/>
            <pc:sldMk cId="2362563922" sldId="269"/>
            <ac:spMk id="10" creationId="{873991DB-6F50-4514-9746-B72BC8E1059E}"/>
          </ac:spMkLst>
        </pc:spChg>
        <pc:picChg chg="add mod">
          <ac:chgData name="Jay Duff" userId="f4ad5819-85ea-472a-bfec-2f46662765f0" providerId="ADAL" clId="{5F31ACD5-6E76-4A80-B2BB-367D70CD2A75}" dt="2023-11-30T00:55:29.811" v="237" actId="26606"/>
          <ac:picMkLst>
            <pc:docMk/>
            <pc:sldMk cId="2362563922" sldId="269"/>
            <ac:picMk id="3" creationId="{989B9178-0BD9-3337-49AD-A1DD01F93A73}"/>
          </ac:picMkLst>
        </pc:picChg>
      </pc:sldChg>
      <pc:sldChg chg="addSp delSp modSp new mod setBg">
        <pc:chgData name="Jay Duff" userId="f4ad5819-85ea-472a-bfec-2f46662765f0" providerId="ADAL" clId="{5F31ACD5-6E76-4A80-B2BB-367D70CD2A75}" dt="2023-11-30T00:56:01.148" v="242" actId="26606"/>
        <pc:sldMkLst>
          <pc:docMk/>
          <pc:sldMk cId="3940583260" sldId="270"/>
        </pc:sldMkLst>
        <pc:spChg chg="add del">
          <ac:chgData name="Jay Duff" userId="f4ad5819-85ea-472a-bfec-2f46662765f0" providerId="ADAL" clId="{5F31ACD5-6E76-4A80-B2BB-367D70CD2A75}" dt="2023-11-30T00:56:01.146" v="241" actId="26606"/>
          <ac:spMkLst>
            <pc:docMk/>
            <pc:sldMk cId="3940583260" sldId="270"/>
            <ac:spMk id="8" creationId="{819D1EE6-C77B-4AB5-80C2-B2766A04E642}"/>
          </ac:spMkLst>
        </pc:spChg>
        <pc:spChg chg="add del">
          <ac:chgData name="Jay Duff" userId="f4ad5819-85ea-472a-bfec-2f46662765f0" providerId="ADAL" clId="{5F31ACD5-6E76-4A80-B2BB-367D70CD2A75}" dt="2023-11-30T00:56:01.146" v="241" actId="26606"/>
          <ac:spMkLst>
            <pc:docMk/>
            <pc:sldMk cId="3940583260" sldId="270"/>
            <ac:spMk id="10" creationId="{873991DB-6F50-4514-9746-B72BC8E1059E}"/>
          </ac:spMkLst>
        </pc:spChg>
        <pc:spChg chg="add">
          <ac:chgData name="Jay Duff" userId="f4ad5819-85ea-472a-bfec-2f46662765f0" providerId="ADAL" clId="{5F31ACD5-6E76-4A80-B2BB-367D70CD2A75}" dt="2023-11-30T00:56:01.148" v="242" actId="26606"/>
          <ac:spMkLst>
            <pc:docMk/>
            <pc:sldMk cId="3940583260" sldId="270"/>
            <ac:spMk id="12" creationId="{01520B72-94C4-4ABB-AC64-A3382705BE06}"/>
          </ac:spMkLst>
        </pc:spChg>
        <pc:spChg chg="add">
          <ac:chgData name="Jay Duff" userId="f4ad5819-85ea-472a-bfec-2f46662765f0" providerId="ADAL" clId="{5F31ACD5-6E76-4A80-B2BB-367D70CD2A75}" dt="2023-11-30T00:56:01.148" v="242" actId="26606"/>
          <ac:spMkLst>
            <pc:docMk/>
            <pc:sldMk cId="3940583260" sldId="270"/>
            <ac:spMk id="13" creationId="{9A64CBFD-D6E8-4E6A-8F66-1948BED33157}"/>
          </ac:spMkLst>
        </pc:spChg>
        <pc:picChg chg="add mod">
          <ac:chgData name="Jay Duff" userId="f4ad5819-85ea-472a-bfec-2f46662765f0" providerId="ADAL" clId="{5F31ACD5-6E76-4A80-B2BB-367D70CD2A75}" dt="2023-11-30T00:56:01.148" v="242" actId="26606"/>
          <ac:picMkLst>
            <pc:docMk/>
            <pc:sldMk cId="3940583260" sldId="270"/>
            <ac:picMk id="3" creationId="{738CE9DF-7771-A907-00B3-8E60F0EFC35F}"/>
          </ac:picMkLst>
        </pc:picChg>
      </pc:sldChg>
      <pc:sldChg chg="addSp modSp new mod setBg">
        <pc:chgData name="Jay Duff" userId="f4ad5819-85ea-472a-bfec-2f46662765f0" providerId="ADAL" clId="{5F31ACD5-6E76-4A80-B2BB-367D70CD2A75}" dt="2023-11-30T00:56:49.168" v="246" actId="26606"/>
        <pc:sldMkLst>
          <pc:docMk/>
          <pc:sldMk cId="1864731432" sldId="271"/>
        </pc:sldMkLst>
        <pc:spChg chg="add">
          <ac:chgData name="Jay Duff" userId="f4ad5819-85ea-472a-bfec-2f46662765f0" providerId="ADAL" clId="{5F31ACD5-6E76-4A80-B2BB-367D70CD2A75}" dt="2023-11-30T00:56:49.168" v="246" actId="26606"/>
          <ac:spMkLst>
            <pc:docMk/>
            <pc:sldMk cId="1864731432" sldId="271"/>
            <ac:spMk id="8" creationId="{01520B72-94C4-4ABB-AC64-A3382705BE06}"/>
          </ac:spMkLst>
        </pc:spChg>
        <pc:spChg chg="add">
          <ac:chgData name="Jay Duff" userId="f4ad5819-85ea-472a-bfec-2f46662765f0" providerId="ADAL" clId="{5F31ACD5-6E76-4A80-B2BB-367D70CD2A75}" dt="2023-11-30T00:56:49.168" v="246" actId="26606"/>
          <ac:spMkLst>
            <pc:docMk/>
            <pc:sldMk cId="1864731432" sldId="271"/>
            <ac:spMk id="10" creationId="{9A64CBFD-D6E8-4E6A-8F66-1948BED33157}"/>
          </ac:spMkLst>
        </pc:spChg>
        <pc:picChg chg="add mod">
          <ac:chgData name="Jay Duff" userId="f4ad5819-85ea-472a-bfec-2f46662765f0" providerId="ADAL" clId="{5F31ACD5-6E76-4A80-B2BB-367D70CD2A75}" dt="2023-11-30T00:56:49.168" v="246" actId="26606"/>
          <ac:picMkLst>
            <pc:docMk/>
            <pc:sldMk cId="1864731432" sldId="271"/>
            <ac:picMk id="3" creationId="{FA6FA918-2A4C-D9CC-8574-586E7587CDD1}"/>
          </ac:picMkLst>
        </pc:picChg>
      </pc:sldChg>
      <pc:sldChg chg="addSp modSp new mod setBg">
        <pc:chgData name="Jay Duff" userId="f4ad5819-85ea-472a-bfec-2f46662765f0" providerId="ADAL" clId="{5F31ACD5-6E76-4A80-B2BB-367D70CD2A75}" dt="2023-11-30T00:58:22.069" v="249" actId="26606"/>
        <pc:sldMkLst>
          <pc:docMk/>
          <pc:sldMk cId="321458136" sldId="272"/>
        </pc:sldMkLst>
        <pc:spChg chg="add">
          <ac:chgData name="Jay Duff" userId="f4ad5819-85ea-472a-bfec-2f46662765f0" providerId="ADAL" clId="{5F31ACD5-6E76-4A80-B2BB-367D70CD2A75}" dt="2023-11-30T00:58:22.069" v="249" actId="26606"/>
          <ac:spMkLst>
            <pc:docMk/>
            <pc:sldMk cId="321458136" sldId="272"/>
            <ac:spMk id="8" creationId="{01520B72-94C4-4ABB-AC64-A3382705BE06}"/>
          </ac:spMkLst>
        </pc:spChg>
        <pc:spChg chg="add">
          <ac:chgData name="Jay Duff" userId="f4ad5819-85ea-472a-bfec-2f46662765f0" providerId="ADAL" clId="{5F31ACD5-6E76-4A80-B2BB-367D70CD2A75}" dt="2023-11-30T00:58:22.069" v="249" actId="26606"/>
          <ac:spMkLst>
            <pc:docMk/>
            <pc:sldMk cId="321458136" sldId="272"/>
            <ac:spMk id="10" creationId="{9A64CBFD-D6E8-4E6A-8F66-1948BED33157}"/>
          </ac:spMkLst>
        </pc:spChg>
        <pc:picChg chg="add mod">
          <ac:chgData name="Jay Duff" userId="f4ad5819-85ea-472a-bfec-2f46662765f0" providerId="ADAL" clId="{5F31ACD5-6E76-4A80-B2BB-367D70CD2A75}" dt="2023-11-30T00:58:22.069" v="249" actId="26606"/>
          <ac:picMkLst>
            <pc:docMk/>
            <pc:sldMk cId="321458136" sldId="272"/>
            <ac:picMk id="3" creationId="{5AD44460-FF83-DFAA-59FD-673A30DFFE68}"/>
          </ac:picMkLst>
        </pc:picChg>
      </pc:sldChg>
      <pc:sldChg chg="addSp modSp new mod setBg">
        <pc:chgData name="Jay Duff" userId="f4ad5819-85ea-472a-bfec-2f46662765f0" providerId="ADAL" clId="{5F31ACD5-6E76-4A80-B2BB-367D70CD2A75}" dt="2023-11-30T00:59:37.213" v="252" actId="26606"/>
        <pc:sldMkLst>
          <pc:docMk/>
          <pc:sldMk cId="638668117" sldId="273"/>
        </pc:sldMkLst>
        <pc:spChg chg="add">
          <ac:chgData name="Jay Duff" userId="f4ad5819-85ea-472a-bfec-2f46662765f0" providerId="ADAL" clId="{5F31ACD5-6E76-4A80-B2BB-367D70CD2A75}" dt="2023-11-30T00:59:37.213" v="252" actId="26606"/>
          <ac:spMkLst>
            <pc:docMk/>
            <pc:sldMk cId="638668117" sldId="273"/>
            <ac:spMk id="8" creationId="{01520B72-94C4-4ABB-AC64-A3382705BE06}"/>
          </ac:spMkLst>
        </pc:spChg>
        <pc:spChg chg="add">
          <ac:chgData name="Jay Duff" userId="f4ad5819-85ea-472a-bfec-2f46662765f0" providerId="ADAL" clId="{5F31ACD5-6E76-4A80-B2BB-367D70CD2A75}" dt="2023-11-30T00:59:37.213" v="252" actId="26606"/>
          <ac:spMkLst>
            <pc:docMk/>
            <pc:sldMk cId="638668117" sldId="273"/>
            <ac:spMk id="10" creationId="{9A64CBFD-D6E8-4E6A-8F66-1948BED33157}"/>
          </ac:spMkLst>
        </pc:spChg>
        <pc:picChg chg="add mod">
          <ac:chgData name="Jay Duff" userId="f4ad5819-85ea-472a-bfec-2f46662765f0" providerId="ADAL" clId="{5F31ACD5-6E76-4A80-B2BB-367D70CD2A75}" dt="2023-11-30T00:59:37.213" v="252" actId="26606"/>
          <ac:picMkLst>
            <pc:docMk/>
            <pc:sldMk cId="638668117" sldId="273"/>
            <ac:picMk id="3" creationId="{A8EB799B-7E45-AD8A-263A-BBB9620505B1}"/>
          </ac:picMkLst>
        </pc:picChg>
      </pc:sldChg>
      <pc:sldChg chg="addSp modSp new mod">
        <pc:chgData name="Jay Duff" userId="f4ad5819-85ea-472a-bfec-2f46662765f0" providerId="ADAL" clId="{5F31ACD5-6E76-4A80-B2BB-367D70CD2A75}" dt="2023-11-30T01:05:11.384" v="256" actId="14100"/>
        <pc:sldMkLst>
          <pc:docMk/>
          <pc:sldMk cId="835282344" sldId="274"/>
        </pc:sldMkLst>
        <pc:picChg chg="add mod">
          <ac:chgData name="Jay Duff" userId="f4ad5819-85ea-472a-bfec-2f46662765f0" providerId="ADAL" clId="{5F31ACD5-6E76-4A80-B2BB-367D70CD2A75}" dt="2023-11-30T01:05:11.384" v="256" actId="14100"/>
          <ac:picMkLst>
            <pc:docMk/>
            <pc:sldMk cId="835282344" sldId="274"/>
            <ac:picMk id="3" creationId="{69789423-BF63-11A9-B33E-DBF604F854AA}"/>
          </ac:picMkLst>
        </pc:picChg>
      </pc:sldChg>
      <pc:sldChg chg="addSp modSp new mod setBg">
        <pc:chgData name="Jay Duff" userId="f4ad5819-85ea-472a-bfec-2f46662765f0" providerId="ADAL" clId="{5F31ACD5-6E76-4A80-B2BB-367D70CD2A75}" dt="2023-11-30T01:07:48.961" v="259" actId="26606"/>
        <pc:sldMkLst>
          <pc:docMk/>
          <pc:sldMk cId="2396543525" sldId="275"/>
        </pc:sldMkLst>
        <pc:spChg chg="add">
          <ac:chgData name="Jay Duff" userId="f4ad5819-85ea-472a-bfec-2f46662765f0" providerId="ADAL" clId="{5F31ACD5-6E76-4A80-B2BB-367D70CD2A75}" dt="2023-11-30T01:07:48.961" v="259" actId="26606"/>
          <ac:spMkLst>
            <pc:docMk/>
            <pc:sldMk cId="2396543525" sldId="275"/>
            <ac:spMk id="8" creationId="{01520B72-94C4-4ABB-AC64-A3382705BE06}"/>
          </ac:spMkLst>
        </pc:spChg>
        <pc:spChg chg="add">
          <ac:chgData name="Jay Duff" userId="f4ad5819-85ea-472a-bfec-2f46662765f0" providerId="ADAL" clId="{5F31ACD5-6E76-4A80-B2BB-367D70CD2A75}" dt="2023-11-30T01:07:48.961" v="259" actId="26606"/>
          <ac:spMkLst>
            <pc:docMk/>
            <pc:sldMk cId="2396543525" sldId="275"/>
            <ac:spMk id="10" creationId="{9A64CBFD-D6E8-4E6A-8F66-1948BED33157}"/>
          </ac:spMkLst>
        </pc:spChg>
        <pc:picChg chg="add mod">
          <ac:chgData name="Jay Duff" userId="f4ad5819-85ea-472a-bfec-2f46662765f0" providerId="ADAL" clId="{5F31ACD5-6E76-4A80-B2BB-367D70CD2A75}" dt="2023-11-30T01:07:48.961" v="259" actId="26606"/>
          <ac:picMkLst>
            <pc:docMk/>
            <pc:sldMk cId="2396543525" sldId="275"/>
            <ac:picMk id="3" creationId="{EDC08B65-07C1-F7BA-C39D-C7DBD7CA45D8}"/>
          </ac:picMkLst>
        </pc:picChg>
      </pc:sldChg>
      <pc:sldChg chg="addSp modSp new mod setBg">
        <pc:chgData name="Jay Duff" userId="f4ad5819-85ea-472a-bfec-2f46662765f0" providerId="ADAL" clId="{5F31ACD5-6E76-4A80-B2BB-367D70CD2A75}" dt="2023-11-30T01:11:27.472" v="262" actId="26606"/>
        <pc:sldMkLst>
          <pc:docMk/>
          <pc:sldMk cId="1607277074" sldId="276"/>
        </pc:sldMkLst>
        <pc:spChg chg="add">
          <ac:chgData name="Jay Duff" userId="f4ad5819-85ea-472a-bfec-2f46662765f0" providerId="ADAL" clId="{5F31ACD5-6E76-4A80-B2BB-367D70CD2A75}" dt="2023-11-30T01:11:27.472" v="262" actId="26606"/>
          <ac:spMkLst>
            <pc:docMk/>
            <pc:sldMk cId="1607277074" sldId="276"/>
            <ac:spMk id="8" creationId="{01520B72-94C4-4ABB-AC64-A3382705BE06}"/>
          </ac:spMkLst>
        </pc:spChg>
        <pc:spChg chg="add">
          <ac:chgData name="Jay Duff" userId="f4ad5819-85ea-472a-bfec-2f46662765f0" providerId="ADAL" clId="{5F31ACD5-6E76-4A80-B2BB-367D70CD2A75}" dt="2023-11-30T01:11:27.472" v="262" actId="26606"/>
          <ac:spMkLst>
            <pc:docMk/>
            <pc:sldMk cId="1607277074" sldId="276"/>
            <ac:spMk id="10" creationId="{9A64CBFD-D6E8-4E6A-8F66-1948BED33157}"/>
          </ac:spMkLst>
        </pc:spChg>
        <pc:picChg chg="add mod">
          <ac:chgData name="Jay Duff" userId="f4ad5819-85ea-472a-bfec-2f46662765f0" providerId="ADAL" clId="{5F31ACD5-6E76-4A80-B2BB-367D70CD2A75}" dt="2023-11-30T01:11:27.472" v="262" actId="26606"/>
          <ac:picMkLst>
            <pc:docMk/>
            <pc:sldMk cId="1607277074" sldId="276"/>
            <ac:picMk id="3" creationId="{EF23FF86-17D9-94CD-882A-5A79E93861D2}"/>
          </ac:picMkLst>
        </pc:picChg>
      </pc:sldChg>
      <pc:sldChg chg="addSp delSp modSp new mod setBg">
        <pc:chgData name="Jay Duff" userId="f4ad5819-85ea-472a-bfec-2f46662765f0" providerId="ADAL" clId="{5F31ACD5-6E76-4A80-B2BB-367D70CD2A75}" dt="2023-11-30T01:15:47.653" v="272" actId="1076"/>
        <pc:sldMkLst>
          <pc:docMk/>
          <pc:sldMk cId="2561708570" sldId="277"/>
        </pc:sldMkLst>
        <pc:spChg chg="add del">
          <ac:chgData name="Jay Duff" userId="f4ad5819-85ea-472a-bfec-2f46662765f0" providerId="ADAL" clId="{5F31ACD5-6E76-4A80-B2BB-367D70CD2A75}" dt="2023-11-30T01:15:38.932" v="268" actId="26606"/>
          <ac:spMkLst>
            <pc:docMk/>
            <pc:sldMk cId="2561708570" sldId="277"/>
            <ac:spMk id="8" creationId="{819D1EE6-C77B-4AB5-80C2-B2766A04E642}"/>
          </ac:spMkLst>
        </pc:spChg>
        <pc:spChg chg="add del">
          <ac:chgData name="Jay Duff" userId="f4ad5819-85ea-472a-bfec-2f46662765f0" providerId="ADAL" clId="{5F31ACD5-6E76-4A80-B2BB-367D70CD2A75}" dt="2023-11-30T01:15:38.932" v="268" actId="26606"/>
          <ac:spMkLst>
            <pc:docMk/>
            <pc:sldMk cId="2561708570" sldId="277"/>
            <ac:spMk id="10" creationId="{873991DB-6F50-4514-9746-B72BC8E1059E}"/>
          </ac:spMkLst>
        </pc:spChg>
        <pc:picChg chg="add mod">
          <ac:chgData name="Jay Duff" userId="f4ad5819-85ea-472a-bfec-2f46662765f0" providerId="ADAL" clId="{5F31ACD5-6E76-4A80-B2BB-367D70CD2A75}" dt="2023-11-30T01:15:47.653" v="272" actId="1076"/>
          <ac:picMkLst>
            <pc:docMk/>
            <pc:sldMk cId="2561708570" sldId="277"/>
            <ac:picMk id="3" creationId="{E0CAD2A8-69F5-A7B2-28F8-1D65A0B13270}"/>
          </ac:picMkLst>
        </pc:picChg>
      </pc:sldChg>
      <pc:sldChg chg="addSp delSp modSp new mod setBg">
        <pc:chgData name="Jay Duff" userId="f4ad5819-85ea-472a-bfec-2f46662765f0" providerId="ADAL" clId="{5F31ACD5-6E76-4A80-B2BB-367D70CD2A75}" dt="2023-11-30T01:16:27.537" v="279" actId="14100"/>
        <pc:sldMkLst>
          <pc:docMk/>
          <pc:sldMk cId="586494324" sldId="278"/>
        </pc:sldMkLst>
        <pc:spChg chg="add del">
          <ac:chgData name="Jay Duff" userId="f4ad5819-85ea-472a-bfec-2f46662765f0" providerId="ADAL" clId="{5F31ACD5-6E76-4A80-B2BB-367D70CD2A75}" dt="2023-11-30T01:16:19.757" v="277" actId="26606"/>
          <ac:spMkLst>
            <pc:docMk/>
            <pc:sldMk cId="586494324" sldId="278"/>
            <ac:spMk id="7" creationId="{819D1EE6-C77B-4AB5-80C2-B2766A04E642}"/>
          </ac:spMkLst>
        </pc:spChg>
        <pc:spChg chg="add del">
          <ac:chgData name="Jay Duff" userId="f4ad5819-85ea-472a-bfec-2f46662765f0" providerId="ADAL" clId="{5F31ACD5-6E76-4A80-B2BB-367D70CD2A75}" dt="2023-11-30T01:16:19.757" v="277" actId="26606"/>
          <ac:spMkLst>
            <pc:docMk/>
            <pc:sldMk cId="586494324" sldId="278"/>
            <ac:spMk id="9" creationId="{873991DB-6F50-4514-9746-B72BC8E1059E}"/>
          </ac:spMkLst>
        </pc:spChg>
        <pc:spChg chg="add">
          <ac:chgData name="Jay Duff" userId="f4ad5819-85ea-472a-bfec-2f46662765f0" providerId="ADAL" clId="{5F31ACD5-6E76-4A80-B2BB-367D70CD2A75}" dt="2023-11-30T01:16:19.760" v="278" actId="26606"/>
          <ac:spMkLst>
            <pc:docMk/>
            <pc:sldMk cId="586494324" sldId="278"/>
            <ac:spMk id="11" creationId="{01520B72-94C4-4ABB-AC64-A3382705BE06}"/>
          </ac:spMkLst>
        </pc:spChg>
        <pc:spChg chg="add">
          <ac:chgData name="Jay Duff" userId="f4ad5819-85ea-472a-bfec-2f46662765f0" providerId="ADAL" clId="{5F31ACD5-6E76-4A80-B2BB-367D70CD2A75}" dt="2023-11-30T01:16:19.760" v="278" actId="26606"/>
          <ac:spMkLst>
            <pc:docMk/>
            <pc:sldMk cId="586494324" sldId="278"/>
            <ac:spMk id="12" creationId="{9A64CBFD-D6E8-4E6A-8F66-1948BED33157}"/>
          </ac:spMkLst>
        </pc:spChg>
        <pc:picChg chg="add mod">
          <ac:chgData name="Jay Duff" userId="f4ad5819-85ea-472a-bfec-2f46662765f0" providerId="ADAL" clId="{5F31ACD5-6E76-4A80-B2BB-367D70CD2A75}" dt="2023-11-30T01:16:27.537" v="279" actId="14100"/>
          <ac:picMkLst>
            <pc:docMk/>
            <pc:sldMk cId="586494324" sldId="278"/>
            <ac:picMk id="2" creationId="{04385EC0-7D08-E5FC-8BBA-3FE1FAB4141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12/11/23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-SvuFIQjK8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4FEB1-A56E-0ACC-1D36-0279ACEDAD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Teach2Give Leadership Retreat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4DE6A0-12CA-7D94-0F3E-943E2D6DFF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Session 4</a:t>
            </a:r>
          </a:p>
        </p:txBody>
      </p:sp>
    </p:spTree>
    <p:extLst>
      <p:ext uri="{BB962C8B-B14F-4D97-AF65-F5344CB8AC3E}">
        <p14:creationId xmlns:p14="http://schemas.microsoft.com/office/powerpoint/2010/main" val="1078091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0012D-5E2E-3EE3-21F8-0D4CCE5F0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866" y="624110"/>
            <a:ext cx="9335745" cy="1280890"/>
          </a:xfrm>
        </p:spPr>
        <p:txBody>
          <a:bodyPr>
            <a:normAutofit fontScale="90000"/>
          </a:bodyPr>
          <a:lstStyle/>
          <a:p>
            <a:r>
              <a:rPr lang="en-US" dirty="0"/>
              <a:t>SMART Goals: Ongoing process</a:t>
            </a:r>
            <a:br>
              <a:rPr lang="en-US" dirty="0"/>
            </a:br>
            <a:r>
              <a:rPr lang="en-US" dirty="0"/>
              <a:t>Goals are dynamic, Life is Dynamic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F12A6E-3A29-D55B-E8E0-3A1AA96D50A6}"/>
              </a:ext>
            </a:extLst>
          </p:cNvPr>
          <p:cNvSpPr txBox="1"/>
          <p:nvPr/>
        </p:nvSpPr>
        <p:spPr>
          <a:xfrm>
            <a:off x="2168866" y="2312449"/>
            <a:ext cx="307570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Watch </a:t>
            </a:r>
            <a:r>
              <a:rPr lang="en-US" dirty="0">
                <a:hlinkClick r:id="rId2"/>
              </a:rPr>
              <a:t>video</a:t>
            </a:r>
            <a:br>
              <a:rPr lang="en-US" dirty="0"/>
            </a:br>
            <a:r>
              <a:rPr lang="en-US" sz="1000" dirty="0"/>
              <a:t>https://www.youtube.com/watch?v=1-SvuFIQjK8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083F4C-1B0D-8DE7-7A34-BFC707B69DB3}"/>
              </a:ext>
            </a:extLst>
          </p:cNvPr>
          <p:cNvSpPr txBox="1"/>
          <p:nvPr/>
        </p:nvSpPr>
        <p:spPr>
          <a:xfrm>
            <a:off x="4783596" y="3002519"/>
            <a:ext cx="413369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S= Specific</a:t>
            </a:r>
          </a:p>
          <a:p>
            <a:r>
              <a:rPr lang="en-US" sz="2800" b="1" dirty="0"/>
              <a:t>M= Measurable</a:t>
            </a:r>
          </a:p>
          <a:p>
            <a:r>
              <a:rPr lang="en-US" sz="2800" b="1" dirty="0"/>
              <a:t>A= Achievable</a:t>
            </a:r>
          </a:p>
          <a:p>
            <a:r>
              <a:rPr lang="en-US" sz="2800" b="1" dirty="0"/>
              <a:t>R= Relevant</a:t>
            </a:r>
          </a:p>
          <a:p>
            <a:r>
              <a:rPr lang="en-US" sz="2800" b="1" dirty="0"/>
              <a:t>T= Timely</a:t>
            </a:r>
          </a:p>
        </p:txBody>
      </p:sp>
    </p:spTree>
    <p:extLst>
      <p:ext uri="{BB962C8B-B14F-4D97-AF65-F5344CB8AC3E}">
        <p14:creationId xmlns:p14="http://schemas.microsoft.com/office/powerpoint/2010/main" val="739836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3F4C104D-5F30-4811-9376-566B26E4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1A3A8B-D5CE-4B7C-03DC-47A1A3B2F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2021" y="2636519"/>
            <a:ext cx="3650279" cy="1259894"/>
          </a:xfrm>
        </p:spPr>
        <p:txBody>
          <a:bodyPr>
            <a:normAutofit/>
          </a:bodyPr>
          <a:lstStyle/>
          <a:p>
            <a:r>
              <a:rPr lang="en-US" sz="6000" dirty="0"/>
              <a:t>Wrap Up</a:t>
            </a:r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0815E34B-5D02-4E01-A936-E8E1C0AB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1026" name="Picture 2" descr="Flag of Kenya - Wikipedia">
            <a:extLst>
              <a:ext uri="{FF2B5EF4-FFF2-40B4-BE49-F238E27FC236}">
                <a16:creationId xmlns:a16="http://schemas.microsoft.com/office/drawing/2014/main" id="{07D9A8C9-A054-6905-EE43-11149E9D54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19543" y="945711"/>
            <a:ext cx="6953577" cy="4641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5" name="Freeform 11">
            <a:extLst>
              <a:ext uri="{FF2B5EF4-FFF2-40B4-BE49-F238E27FC236}">
                <a16:creationId xmlns:a16="http://schemas.microsoft.com/office/drawing/2014/main" id="{7DE3414B-B032-4710-A468-D3285E38C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721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F4C104D-5F30-4811-9376-566B26E4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7855EE-26FE-F004-28BE-17FD5C917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>
            <a:normAutofit/>
          </a:bodyPr>
          <a:lstStyle/>
          <a:p>
            <a:r>
              <a:rPr lang="en-US"/>
              <a:t>Why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815E34B-5D02-4E01-A936-E8E1C0AB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3F426-0100-CADB-F924-57B7D944A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3650278" cy="3759253"/>
          </a:xfrm>
        </p:spPr>
        <p:txBody>
          <a:bodyPr>
            <a:normAutofit/>
          </a:bodyPr>
          <a:lstStyle/>
          <a:p>
            <a:r>
              <a:rPr lang="en-US"/>
              <a:t>Purpose Driven</a:t>
            </a:r>
          </a:p>
          <a:p>
            <a:r>
              <a:rPr lang="en-US"/>
              <a:t>Kenyan Leadership</a:t>
            </a:r>
          </a:p>
          <a:p>
            <a:r>
              <a:rPr lang="en-US"/>
              <a:t>Goal:  Improve </a:t>
            </a:r>
            <a:r>
              <a:rPr lang="en-US" err="1"/>
              <a:t>Student:Hired</a:t>
            </a:r>
            <a:r>
              <a:rPr lang="en-US"/>
              <a:t> Ratio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77B119C5-AF3F-AE32-3255-35AD8155C4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19543" y="1476902"/>
            <a:ext cx="6953577" cy="3579128"/>
          </a:xfrm>
          <a:prstGeom prst="rect">
            <a:avLst/>
          </a:prstGeom>
        </p:spPr>
      </p:pic>
      <p:sp>
        <p:nvSpPr>
          <p:cNvPr id="13" name="Freeform 11">
            <a:extLst>
              <a:ext uri="{FF2B5EF4-FFF2-40B4-BE49-F238E27FC236}">
                <a16:creationId xmlns:a16="http://schemas.microsoft.com/office/drawing/2014/main" id="{7DE3414B-B032-4710-A468-D3285E38C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22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697ED-A2DB-CFE8-3D74-ACFCEDFD7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7632" y="624109"/>
            <a:ext cx="2487168" cy="5614951"/>
          </a:xfrm>
        </p:spPr>
        <p:txBody>
          <a:bodyPr>
            <a:normAutofit/>
          </a:bodyPr>
          <a:lstStyle/>
          <a:p>
            <a:r>
              <a:rPr lang="en-US" sz="3200"/>
              <a:t>How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97E0D-7CC7-0458-FC8F-62B235534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0016" y="624110"/>
            <a:ext cx="6804596" cy="3484903"/>
          </a:xfrm>
        </p:spPr>
        <p:txBody>
          <a:bodyPr>
            <a:normAutofit/>
          </a:bodyPr>
          <a:lstStyle/>
          <a:p>
            <a:r>
              <a:rPr lang="en-US" sz="3600" dirty="0"/>
              <a:t>Do’s</a:t>
            </a:r>
          </a:p>
          <a:p>
            <a:r>
              <a:rPr lang="en-US" sz="3600" dirty="0"/>
              <a:t>Don’ts</a:t>
            </a:r>
          </a:p>
          <a:p>
            <a:r>
              <a:rPr lang="en-US" sz="3600" dirty="0"/>
              <a:t>Consciously Incompetent</a:t>
            </a:r>
          </a:p>
          <a:p>
            <a:pPr lvl="1"/>
            <a:r>
              <a:rPr lang="en-US" sz="3200" dirty="0"/>
              <a:t>Follow Plan</a:t>
            </a:r>
          </a:p>
          <a:p>
            <a:pPr lvl="1"/>
            <a:r>
              <a:rPr lang="en-US" sz="3200" dirty="0"/>
              <a:t>Practice</a:t>
            </a:r>
          </a:p>
        </p:txBody>
      </p:sp>
      <p:pic>
        <p:nvPicPr>
          <p:cNvPr id="4" name="Picture 3" descr="A black and green logo&#10;&#10;Description automatically generated">
            <a:extLst>
              <a:ext uri="{FF2B5EF4-FFF2-40B4-BE49-F238E27FC236}">
                <a16:creationId xmlns:a16="http://schemas.microsoft.com/office/drawing/2014/main" id="{677697B3-081B-D9F7-259C-36E59A4929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827" y="4699231"/>
            <a:ext cx="6877621" cy="113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693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02332-60E8-6F69-06C2-33E89622B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669" y="624110"/>
            <a:ext cx="4137059" cy="1280890"/>
          </a:xfrm>
        </p:spPr>
        <p:txBody>
          <a:bodyPr>
            <a:normAutofit/>
          </a:bodyPr>
          <a:lstStyle/>
          <a:p>
            <a:r>
              <a:rPr lang="en-US" sz="3200"/>
              <a:t>What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C0EB6-00DD-CF48-00A6-D28F5CFB9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956" y="2133600"/>
            <a:ext cx="4140772" cy="3777622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solidFill>
                  <a:srgbClr val="000000"/>
                </a:solidFill>
              </a:rPr>
              <a:t>12 Week Curriculum</a:t>
            </a:r>
          </a:p>
          <a:p>
            <a:r>
              <a:rPr lang="en-US" sz="2800" dirty="0">
                <a:solidFill>
                  <a:srgbClr val="000000"/>
                </a:solidFill>
              </a:rPr>
              <a:t>6 Sessions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</a:rPr>
              <a:t>Prep</a:t>
            </a:r>
          </a:p>
          <a:p>
            <a:pPr lvl="1"/>
            <a:r>
              <a:rPr lang="en-US" sz="2400" dirty="0">
                <a:solidFill>
                  <a:srgbClr val="000000"/>
                </a:solidFill>
              </a:rPr>
              <a:t>Meet:   </a:t>
            </a:r>
          </a:p>
          <a:p>
            <a:pPr lvl="2"/>
            <a:r>
              <a:rPr lang="en-US" sz="2000" dirty="0">
                <a:solidFill>
                  <a:srgbClr val="000000"/>
                </a:solidFill>
              </a:rPr>
              <a:t>Review</a:t>
            </a:r>
          </a:p>
          <a:p>
            <a:pPr lvl="2"/>
            <a:r>
              <a:rPr lang="en-US" sz="2000" dirty="0">
                <a:solidFill>
                  <a:srgbClr val="000000"/>
                </a:solidFill>
              </a:rPr>
              <a:t>Discussion</a:t>
            </a:r>
          </a:p>
          <a:p>
            <a:pPr lvl="2"/>
            <a:r>
              <a:rPr lang="en-US" sz="2000" dirty="0">
                <a:solidFill>
                  <a:srgbClr val="000000"/>
                </a:solidFill>
              </a:rPr>
              <a:t>Homework</a:t>
            </a:r>
          </a:p>
          <a:p>
            <a:r>
              <a:rPr lang="en-US" sz="2800" dirty="0">
                <a:solidFill>
                  <a:srgbClr val="000000"/>
                </a:solidFill>
              </a:rPr>
              <a:t>4 Semesters</a:t>
            </a:r>
          </a:p>
        </p:txBody>
      </p:sp>
      <p:pic>
        <p:nvPicPr>
          <p:cNvPr id="4" name="Picture 3" descr="A black and green logo&#10;&#10;Description automatically generated">
            <a:extLst>
              <a:ext uri="{FF2B5EF4-FFF2-40B4-BE49-F238E27FC236}">
                <a16:creationId xmlns:a16="http://schemas.microsoft.com/office/drawing/2014/main" id="{43B4E8EF-0715-B3C8-0FBC-A093BFB951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1916" y="2819220"/>
            <a:ext cx="5451627" cy="899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455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DA68-74D9-BED7-D047-4108A0407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7632" y="624109"/>
            <a:ext cx="2487168" cy="5614951"/>
          </a:xfrm>
        </p:spPr>
        <p:txBody>
          <a:bodyPr>
            <a:normAutofit/>
          </a:bodyPr>
          <a:lstStyle/>
          <a:p>
            <a:r>
              <a:rPr lang="en-US" sz="3200" dirty="0"/>
              <a:t>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71CA3-282B-5B13-12B4-5BF332FD5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0016" y="624110"/>
            <a:ext cx="6804596" cy="3484903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Use the Guides</a:t>
            </a:r>
          </a:p>
          <a:p>
            <a:r>
              <a:rPr lang="en-US" sz="2800" dirty="0"/>
              <a:t>Focus on Limited Areas</a:t>
            </a:r>
          </a:p>
          <a:p>
            <a:r>
              <a:rPr lang="en-US" sz="2800" dirty="0"/>
              <a:t>Discuss with Your Mentor</a:t>
            </a:r>
          </a:p>
          <a:p>
            <a:r>
              <a:rPr lang="en-US" sz="2800" dirty="0"/>
              <a:t>Learn / Apply / Update</a:t>
            </a:r>
          </a:p>
          <a:p>
            <a:r>
              <a:rPr lang="en-US" sz="2800" dirty="0"/>
              <a:t>Future</a:t>
            </a:r>
          </a:p>
          <a:p>
            <a:pPr lvl="1"/>
            <a:r>
              <a:rPr lang="en-US" sz="2400" dirty="0"/>
              <a:t>2025 – Joint Leadership</a:t>
            </a:r>
          </a:p>
          <a:p>
            <a:pPr lvl="1"/>
            <a:r>
              <a:rPr lang="en-US" sz="2400" dirty="0"/>
              <a:t>2026 - Kenyan</a:t>
            </a:r>
          </a:p>
        </p:txBody>
      </p:sp>
      <p:pic>
        <p:nvPicPr>
          <p:cNvPr id="4" name="Picture 3" descr="A black and green logo&#10;&#10;Description automatically generated">
            <a:extLst>
              <a:ext uri="{FF2B5EF4-FFF2-40B4-BE49-F238E27FC236}">
                <a16:creationId xmlns:a16="http://schemas.microsoft.com/office/drawing/2014/main" id="{4C0EAABD-EB49-B415-691B-8A1D72AEC1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827" y="4699231"/>
            <a:ext cx="6877621" cy="113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77286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7446</TotalTime>
  <Words>111</Words>
  <Application>Microsoft Macintosh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Wisp</vt:lpstr>
      <vt:lpstr>Teach2Give Leadership Retreat</vt:lpstr>
      <vt:lpstr>SMART Goals: Ongoing process Goals are dynamic, Life is Dynamic </vt:lpstr>
      <vt:lpstr>Wrap Up</vt:lpstr>
      <vt:lpstr>Why</vt:lpstr>
      <vt:lpstr>How</vt:lpstr>
      <vt:lpstr>What</vt:lpstr>
      <vt:lpstr>Practice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Teach2Give Leadership Retreat</dc:title>
  <dc:creator>Jay Duff</dc:creator>
  <cp:lastModifiedBy>Jay Duff</cp:lastModifiedBy>
  <cp:revision>1</cp:revision>
  <dcterms:created xsi:type="dcterms:W3CDTF">2023-11-28T19:09:46Z</dcterms:created>
  <dcterms:modified xsi:type="dcterms:W3CDTF">2023-12-11T13:56:57Z</dcterms:modified>
</cp:coreProperties>
</file>